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687" r:id="rId2"/>
  </p:sldMasterIdLst>
  <p:notesMasterIdLst>
    <p:notesMasterId r:id="rId31"/>
  </p:notesMasterIdLst>
  <p:sldIdLst>
    <p:sldId id="257" r:id="rId3"/>
    <p:sldId id="342" r:id="rId4"/>
    <p:sldId id="422" r:id="rId5"/>
    <p:sldId id="417" r:id="rId6"/>
    <p:sldId id="400" r:id="rId7"/>
    <p:sldId id="401" r:id="rId8"/>
    <p:sldId id="418" r:id="rId9"/>
    <p:sldId id="430" r:id="rId10"/>
    <p:sldId id="435" r:id="rId11"/>
    <p:sldId id="440" r:id="rId12"/>
    <p:sldId id="431" r:id="rId13"/>
    <p:sldId id="412" r:id="rId14"/>
    <p:sldId id="403" r:id="rId15"/>
    <p:sldId id="432" r:id="rId16"/>
    <p:sldId id="433" r:id="rId17"/>
    <p:sldId id="434" r:id="rId18"/>
    <p:sldId id="439" r:id="rId19"/>
    <p:sldId id="437" r:id="rId20"/>
    <p:sldId id="405" r:id="rId21"/>
    <p:sldId id="438" r:id="rId22"/>
    <p:sldId id="404" r:id="rId23"/>
    <p:sldId id="363" r:id="rId24"/>
    <p:sldId id="364" r:id="rId25"/>
    <p:sldId id="395" r:id="rId26"/>
    <p:sldId id="380" r:id="rId27"/>
    <p:sldId id="367" r:id="rId28"/>
    <p:sldId id="348" r:id="rId29"/>
    <p:sldId id="42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 Snikkers" initials="TS" lastIdx="45" clrIdx="0">
    <p:extLst>
      <p:ext uri="{19B8F6BF-5375-455C-9EA6-DF929625EA0E}">
        <p15:presenceInfo xmlns:p15="http://schemas.microsoft.com/office/powerpoint/2012/main" userId="S::tsnikkers@ncsasports.org::4f545275-a24d-47f5-af47-56075ec4e5c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B5B"/>
    <a:srgbClr val="F68B1F"/>
    <a:srgbClr val="FE5000"/>
    <a:srgbClr val="F68B16"/>
    <a:srgbClr val="F53D05"/>
    <a:srgbClr val="000000"/>
    <a:srgbClr val="FD6F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DC69DF-BBCE-4812-8A22-5721FFE0CEFE}" v="86" dt="2022-02-11T22:58:31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" autoAdjust="0"/>
    <p:restoredTop sz="93596" autoAdjust="0"/>
  </p:normalViewPr>
  <p:slideViewPr>
    <p:cSldViewPr snapToGrid="0">
      <p:cViewPr varScale="1">
        <p:scale>
          <a:sx n="111" d="100"/>
          <a:sy n="111" d="100"/>
        </p:scale>
        <p:origin x="94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e Webber" userId="c5d4486a-e391-4603-baed-1c9161583897" providerId="ADAL" clId="{0DDC69DF-BBCE-4812-8A22-5721FFE0CEFE}"/>
    <pc:docChg chg="undo custSel addSld delSld modSld sldOrd">
      <pc:chgData name="Sue Webber" userId="c5d4486a-e391-4603-baed-1c9161583897" providerId="ADAL" clId="{0DDC69DF-BBCE-4812-8A22-5721FFE0CEFE}" dt="2022-02-11T22:58:39.186" v="1392" actId="1076"/>
      <pc:docMkLst>
        <pc:docMk/>
      </pc:docMkLst>
      <pc:sldChg chg="addSp delSp modSp mod">
        <pc:chgData name="Sue Webber" userId="c5d4486a-e391-4603-baed-1c9161583897" providerId="ADAL" clId="{0DDC69DF-BBCE-4812-8A22-5721FFE0CEFE}" dt="2022-02-06T18:06:39.295" v="30" actId="20577"/>
        <pc:sldMkLst>
          <pc:docMk/>
          <pc:sldMk cId="1540257376" sldId="257"/>
        </pc:sldMkLst>
        <pc:spChg chg="mod">
          <ac:chgData name="Sue Webber" userId="c5d4486a-e391-4603-baed-1c9161583897" providerId="ADAL" clId="{0DDC69DF-BBCE-4812-8A22-5721FFE0CEFE}" dt="2022-02-06T18:06:33.998" v="18" actId="20577"/>
          <ac:spMkLst>
            <pc:docMk/>
            <pc:sldMk cId="1540257376" sldId="257"/>
            <ac:spMk id="2" creationId="{62CAC5F2-33C4-46D3-A99E-AE02D793DE73}"/>
          </ac:spMkLst>
        </pc:spChg>
        <pc:spChg chg="mod">
          <ac:chgData name="Sue Webber" userId="c5d4486a-e391-4603-baed-1c9161583897" providerId="ADAL" clId="{0DDC69DF-BBCE-4812-8A22-5721FFE0CEFE}" dt="2022-02-06T18:06:39.295" v="30" actId="20577"/>
          <ac:spMkLst>
            <pc:docMk/>
            <pc:sldMk cId="1540257376" sldId="257"/>
            <ac:spMk id="3" creationId="{CD961D26-A732-4565-B206-120FBE34E70A}"/>
          </ac:spMkLst>
        </pc:spChg>
        <pc:picChg chg="del">
          <ac:chgData name="Sue Webber" userId="c5d4486a-e391-4603-baed-1c9161583897" providerId="ADAL" clId="{0DDC69DF-BBCE-4812-8A22-5721FFE0CEFE}" dt="2022-02-06T18:06:18.971" v="1" actId="478"/>
          <ac:picMkLst>
            <pc:docMk/>
            <pc:sldMk cId="1540257376" sldId="257"/>
            <ac:picMk id="4" creationId="{3FC2A305-23F7-44E3-B20E-92AB17476D40}"/>
          </ac:picMkLst>
        </pc:picChg>
        <pc:picChg chg="add mod">
          <ac:chgData name="Sue Webber" userId="c5d4486a-e391-4603-baed-1c9161583897" providerId="ADAL" clId="{0DDC69DF-BBCE-4812-8A22-5721FFE0CEFE}" dt="2022-02-06T18:06:28.730" v="5" actId="1076"/>
          <ac:picMkLst>
            <pc:docMk/>
            <pc:sldMk cId="1540257376" sldId="257"/>
            <ac:picMk id="6" creationId="{30D68503-0527-4C85-83B5-51A3E1EF3100}"/>
          </ac:picMkLst>
        </pc:picChg>
      </pc:sldChg>
      <pc:sldChg chg="addSp delSp modSp mod">
        <pc:chgData name="Sue Webber" userId="c5d4486a-e391-4603-baed-1c9161583897" providerId="ADAL" clId="{0DDC69DF-BBCE-4812-8A22-5721FFE0CEFE}" dt="2022-02-11T21:40:55.878" v="882" actId="20577"/>
        <pc:sldMkLst>
          <pc:docMk/>
          <pc:sldMk cId="1286389728" sldId="342"/>
        </pc:sldMkLst>
        <pc:spChg chg="mod">
          <ac:chgData name="Sue Webber" userId="c5d4486a-e391-4603-baed-1c9161583897" providerId="ADAL" clId="{0DDC69DF-BBCE-4812-8A22-5721FFE0CEFE}" dt="2022-02-11T21:40:55.878" v="882" actId="20577"/>
          <ac:spMkLst>
            <pc:docMk/>
            <pc:sldMk cId="1286389728" sldId="342"/>
            <ac:spMk id="3" creationId="{00000000-0000-0000-0000-000000000000}"/>
          </ac:spMkLst>
        </pc:spChg>
        <pc:picChg chg="del">
          <ac:chgData name="Sue Webber" userId="c5d4486a-e391-4603-baed-1c9161583897" providerId="ADAL" clId="{0DDC69DF-BBCE-4812-8A22-5721FFE0CEFE}" dt="2022-02-06T18:06:46.961" v="31" actId="478"/>
          <ac:picMkLst>
            <pc:docMk/>
            <pc:sldMk cId="1286389728" sldId="342"/>
            <ac:picMk id="2" creationId="{58A2A274-5298-4D5D-865D-87EDBCF15BD0}"/>
          </ac:picMkLst>
        </pc:picChg>
        <pc:picChg chg="add mod">
          <ac:chgData name="Sue Webber" userId="c5d4486a-e391-4603-baed-1c9161583897" providerId="ADAL" clId="{0DDC69DF-BBCE-4812-8A22-5721FFE0CEFE}" dt="2022-02-06T18:07:03.506" v="38" actId="1076"/>
          <ac:picMkLst>
            <pc:docMk/>
            <pc:sldMk cId="1286389728" sldId="342"/>
            <ac:picMk id="8" creationId="{7E3F82F3-E4D5-4236-97F1-2F5D2E65B177}"/>
          </ac:picMkLst>
        </pc:picChg>
        <pc:picChg chg="del">
          <ac:chgData name="Sue Webber" userId="c5d4486a-e391-4603-baed-1c9161583897" providerId="ADAL" clId="{0DDC69DF-BBCE-4812-8A22-5721FFE0CEFE}" dt="2022-02-06T18:09:54.766" v="40" actId="478"/>
          <ac:picMkLst>
            <pc:docMk/>
            <pc:sldMk cId="1286389728" sldId="342"/>
            <ac:picMk id="9" creationId="{7BC1F24C-C691-4729-BBA4-B0C90D32D868}"/>
          </ac:picMkLst>
        </pc:picChg>
        <pc:picChg chg="add mod">
          <ac:chgData name="Sue Webber" userId="c5d4486a-e391-4603-baed-1c9161583897" providerId="ADAL" clId="{0DDC69DF-BBCE-4812-8A22-5721FFE0CEFE}" dt="2022-02-06T18:11:06.880" v="46" actId="1076"/>
          <ac:picMkLst>
            <pc:docMk/>
            <pc:sldMk cId="1286389728" sldId="342"/>
            <ac:picMk id="11" creationId="{B2FC19CA-D975-4173-9B48-92AA2603D332}"/>
          </ac:picMkLst>
        </pc:picChg>
      </pc:sldChg>
      <pc:sldChg chg="addSp delSp modSp mod">
        <pc:chgData name="Sue Webber" userId="c5d4486a-e391-4603-baed-1c9161583897" providerId="ADAL" clId="{0DDC69DF-BBCE-4812-8A22-5721FFE0CEFE}" dt="2022-02-06T18:34:01.613" v="783" actId="1076"/>
        <pc:sldMkLst>
          <pc:docMk/>
          <pc:sldMk cId="1068705022" sldId="348"/>
        </pc:sldMkLst>
        <pc:spChg chg="mod">
          <ac:chgData name="Sue Webber" userId="c5d4486a-e391-4603-baed-1c9161583897" providerId="ADAL" clId="{0DDC69DF-BBCE-4812-8A22-5721FFE0CEFE}" dt="2022-02-06T18:34:01.613" v="783" actId="1076"/>
          <ac:spMkLst>
            <pc:docMk/>
            <pc:sldMk cId="1068705022" sldId="348"/>
            <ac:spMk id="6" creationId="{8002C846-8F3F-4831-8CB5-C5B72BE8C2D1}"/>
          </ac:spMkLst>
        </pc:spChg>
        <pc:picChg chg="del">
          <ac:chgData name="Sue Webber" userId="c5d4486a-e391-4603-baed-1c9161583897" providerId="ADAL" clId="{0DDC69DF-BBCE-4812-8A22-5721FFE0CEFE}" dt="2022-02-06T18:33:48.133" v="780" actId="478"/>
          <ac:picMkLst>
            <pc:docMk/>
            <pc:sldMk cId="1068705022" sldId="348"/>
            <ac:picMk id="8" creationId="{CF0FCF6D-F2D7-4437-AB5C-2D47E6C2380F}"/>
          </ac:picMkLst>
        </pc:picChg>
        <pc:picChg chg="add mod">
          <ac:chgData name="Sue Webber" userId="c5d4486a-e391-4603-baed-1c9161583897" providerId="ADAL" clId="{0DDC69DF-BBCE-4812-8A22-5721FFE0CEFE}" dt="2022-02-06T18:33:56.662" v="782" actId="1076"/>
          <ac:picMkLst>
            <pc:docMk/>
            <pc:sldMk cId="1068705022" sldId="348"/>
            <ac:picMk id="10" creationId="{EF3B7B8A-0FAA-4057-9202-87EE193EA589}"/>
          </ac:picMkLst>
        </pc:picChg>
      </pc:sldChg>
      <pc:sldChg chg="addSp delSp modSp del mod">
        <pc:chgData name="Sue Webber" userId="c5d4486a-e391-4603-baed-1c9161583897" providerId="ADAL" clId="{0DDC69DF-BBCE-4812-8A22-5721FFE0CEFE}" dt="2022-02-11T21:47:57.053" v="890" actId="47"/>
        <pc:sldMkLst>
          <pc:docMk/>
          <pc:sldMk cId="1645216454" sldId="352"/>
        </pc:sldMkLst>
        <pc:spChg chg="mod">
          <ac:chgData name="Sue Webber" userId="c5d4486a-e391-4603-baed-1c9161583897" providerId="ADAL" clId="{0DDC69DF-BBCE-4812-8A22-5721FFE0CEFE}" dt="2022-02-06T18:20:32.769" v="351" actId="20577"/>
          <ac:spMkLst>
            <pc:docMk/>
            <pc:sldMk cId="1645216454" sldId="352"/>
            <ac:spMk id="6" creationId="{8002C846-8F3F-4831-8CB5-C5B72BE8C2D1}"/>
          </ac:spMkLst>
        </pc:spChg>
        <pc:picChg chg="del">
          <ac:chgData name="Sue Webber" userId="c5d4486a-e391-4603-baed-1c9161583897" providerId="ADAL" clId="{0DDC69DF-BBCE-4812-8A22-5721FFE0CEFE}" dt="2022-02-06T18:13:52.737" v="171" actId="478"/>
          <ac:picMkLst>
            <pc:docMk/>
            <pc:sldMk cId="1645216454" sldId="352"/>
            <ac:picMk id="2" creationId="{4D1DC7E5-78AE-4FBA-9411-E37D56070713}"/>
          </ac:picMkLst>
        </pc:picChg>
        <pc:picChg chg="add mod">
          <ac:chgData name="Sue Webber" userId="c5d4486a-e391-4603-baed-1c9161583897" providerId="ADAL" clId="{0DDC69DF-BBCE-4812-8A22-5721FFE0CEFE}" dt="2022-02-06T18:14:01.467" v="175" actId="1076"/>
          <ac:picMkLst>
            <pc:docMk/>
            <pc:sldMk cId="1645216454" sldId="352"/>
            <ac:picMk id="10" creationId="{6566CFD2-6438-4905-B59C-2692D6C71B7D}"/>
          </ac:picMkLst>
        </pc:picChg>
      </pc:sldChg>
      <pc:sldChg chg="addSp delSp modSp del mod">
        <pc:chgData name="Sue Webber" userId="c5d4486a-e391-4603-baed-1c9161583897" providerId="ADAL" clId="{0DDC69DF-BBCE-4812-8A22-5721FFE0CEFE}" dt="2022-02-11T22:51:23.007" v="1266" actId="47"/>
        <pc:sldMkLst>
          <pc:docMk/>
          <pc:sldMk cId="2677669961" sldId="358"/>
        </pc:sldMkLst>
        <pc:spChg chg="mod">
          <ac:chgData name="Sue Webber" userId="c5d4486a-e391-4603-baed-1c9161583897" providerId="ADAL" clId="{0DDC69DF-BBCE-4812-8A22-5721FFE0CEFE}" dt="2022-02-06T18:25:06.188" v="560" actId="20577"/>
          <ac:spMkLst>
            <pc:docMk/>
            <pc:sldMk cId="2677669961" sldId="358"/>
            <ac:spMk id="7" creationId="{226FEE25-3CCB-4219-9C61-93AC7ED87BFC}"/>
          </ac:spMkLst>
        </pc:spChg>
        <pc:picChg chg="del">
          <ac:chgData name="Sue Webber" userId="c5d4486a-e391-4603-baed-1c9161583897" providerId="ADAL" clId="{0DDC69DF-BBCE-4812-8A22-5721FFE0CEFE}" dt="2022-02-06T18:24:59.469" v="542" actId="478"/>
          <ac:picMkLst>
            <pc:docMk/>
            <pc:sldMk cId="2677669961" sldId="358"/>
            <ac:picMk id="11" creationId="{CFC8D335-3338-4297-B790-71D065ED580C}"/>
          </ac:picMkLst>
        </pc:picChg>
        <pc:picChg chg="add mod">
          <ac:chgData name="Sue Webber" userId="c5d4486a-e391-4603-baed-1c9161583897" providerId="ADAL" clId="{0DDC69DF-BBCE-4812-8A22-5721FFE0CEFE}" dt="2022-02-06T18:25:01.240" v="543"/>
          <ac:picMkLst>
            <pc:docMk/>
            <pc:sldMk cId="2677669961" sldId="358"/>
            <ac:picMk id="12" creationId="{69DFF60D-12BF-488B-B8A5-6F6627A38D62}"/>
          </ac:picMkLst>
        </pc:picChg>
      </pc:sldChg>
      <pc:sldChg chg="addSp delSp modSp mod">
        <pc:chgData name="Sue Webber" userId="c5d4486a-e391-4603-baed-1c9161583897" providerId="ADAL" clId="{0DDC69DF-BBCE-4812-8A22-5721FFE0CEFE}" dt="2022-02-11T22:06:04.088" v="1182" actId="14100"/>
        <pc:sldMkLst>
          <pc:docMk/>
          <pc:sldMk cId="2951018092" sldId="363"/>
        </pc:sldMkLst>
        <pc:spChg chg="mod">
          <ac:chgData name="Sue Webber" userId="c5d4486a-e391-4603-baed-1c9161583897" providerId="ADAL" clId="{0DDC69DF-BBCE-4812-8A22-5721FFE0CEFE}" dt="2022-02-06T18:32:47.974" v="763" actId="6549"/>
          <ac:spMkLst>
            <pc:docMk/>
            <pc:sldMk cId="2951018092" sldId="363"/>
            <ac:spMk id="7" creationId="{226FEE25-3CCB-4219-9C61-93AC7ED87BFC}"/>
          </ac:spMkLst>
        </pc:spChg>
        <pc:picChg chg="del">
          <ac:chgData name="Sue Webber" userId="c5d4486a-e391-4603-baed-1c9161583897" providerId="ADAL" clId="{0DDC69DF-BBCE-4812-8A22-5721FFE0CEFE}" dt="2022-02-11T22:04:06.111" v="1159" actId="478"/>
          <ac:picMkLst>
            <pc:docMk/>
            <pc:sldMk cId="2951018092" sldId="363"/>
            <ac:picMk id="2" creationId="{00000000-0000-0000-0000-000000000000}"/>
          </ac:picMkLst>
        </pc:picChg>
        <pc:picChg chg="del">
          <ac:chgData name="Sue Webber" userId="c5d4486a-e391-4603-baed-1c9161583897" providerId="ADAL" clId="{0DDC69DF-BBCE-4812-8A22-5721FFE0CEFE}" dt="2022-02-11T22:04:38.335" v="1163" actId="478"/>
          <ac:picMkLst>
            <pc:docMk/>
            <pc:sldMk cId="2951018092" sldId="363"/>
            <ac:picMk id="5" creationId="{00000000-0000-0000-0000-000000000000}"/>
          </ac:picMkLst>
        </pc:picChg>
        <pc:picChg chg="add del mod">
          <ac:chgData name="Sue Webber" userId="c5d4486a-e391-4603-baed-1c9161583897" providerId="ADAL" clId="{0DDC69DF-BBCE-4812-8A22-5721FFE0CEFE}" dt="2022-02-11T22:05:52.384" v="1178" actId="478"/>
          <ac:picMkLst>
            <pc:docMk/>
            <pc:sldMk cId="2951018092" sldId="363"/>
            <ac:picMk id="6" creationId="{C79A8785-68B7-40C5-8E44-E084D0805BA5}"/>
          </ac:picMkLst>
        </pc:picChg>
        <pc:picChg chg="add del mod">
          <ac:chgData name="Sue Webber" userId="c5d4486a-e391-4603-baed-1c9161583897" providerId="ADAL" clId="{0DDC69DF-BBCE-4812-8A22-5721FFE0CEFE}" dt="2022-02-11T22:04:43.245" v="1166" actId="478"/>
          <ac:picMkLst>
            <pc:docMk/>
            <pc:sldMk cId="2951018092" sldId="363"/>
            <ac:picMk id="8" creationId="{09E3460E-CF8B-42E0-90D1-ADD6400BF950}"/>
          </ac:picMkLst>
        </pc:picChg>
        <pc:picChg chg="del">
          <ac:chgData name="Sue Webber" userId="c5d4486a-e391-4603-baed-1c9161583897" providerId="ADAL" clId="{0DDC69DF-BBCE-4812-8A22-5721FFE0CEFE}" dt="2022-02-06T18:32:50.021" v="764" actId="478"/>
          <ac:picMkLst>
            <pc:docMk/>
            <pc:sldMk cId="2951018092" sldId="363"/>
            <ac:picMk id="9" creationId="{EF7D5A22-8F8A-49F2-AA1C-6FE46BC42DB0}"/>
          </ac:picMkLst>
        </pc:picChg>
        <pc:picChg chg="add del mod">
          <ac:chgData name="Sue Webber" userId="c5d4486a-e391-4603-baed-1c9161583897" providerId="ADAL" clId="{0DDC69DF-BBCE-4812-8A22-5721FFE0CEFE}" dt="2022-02-11T22:05:21.030" v="1172" actId="478"/>
          <ac:picMkLst>
            <pc:docMk/>
            <pc:sldMk cId="2951018092" sldId="363"/>
            <ac:picMk id="10" creationId="{137050F6-7746-49D7-B8AF-31391D5BFE40}"/>
          </ac:picMkLst>
        </pc:picChg>
        <pc:picChg chg="add mod">
          <ac:chgData name="Sue Webber" userId="c5d4486a-e391-4603-baed-1c9161583897" providerId="ADAL" clId="{0DDC69DF-BBCE-4812-8A22-5721FFE0CEFE}" dt="2022-02-11T22:04:48.182" v="1167"/>
          <ac:picMkLst>
            <pc:docMk/>
            <pc:sldMk cId="2951018092" sldId="363"/>
            <ac:picMk id="11" creationId="{8B67E55D-26C2-4452-86F3-90A9A38F55EB}"/>
          </ac:picMkLst>
        </pc:picChg>
        <pc:picChg chg="add mod">
          <ac:chgData name="Sue Webber" userId="c5d4486a-e391-4603-baed-1c9161583897" providerId="ADAL" clId="{0DDC69DF-BBCE-4812-8A22-5721FFE0CEFE}" dt="2022-02-11T22:05:32.697" v="1177" actId="1076"/>
          <ac:picMkLst>
            <pc:docMk/>
            <pc:sldMk cId="2951018092" sldId="363"/>
            <ac:picMk id="13" creationId="{CF5A71AF-1494-41ED-A844-5A7555FA1902}"/>
          </ac:picMkLst>
        </pc:picChg>
        <pc:picChg chg="add mod">
          <ac:chgData name="Sue Webber" userId="c5d4486a-e391-4603-baed-1c9161583897" providerId="ADAL" clId="{0DDC69DF-BBCE-4812-8A22-5721FFE0CEFE}" dt="2022-02-11T22:06:04.088" v="1182" actId="14100"/>
          <ac:picMkLst>
            <pc:docMk/>
            <pc:sldMk cId="2951018092" sldId="363"/>
            <ac:picMk id="15" creationId="{6948D9A4-432F-4D76-815E-BCDF1BC2EAD9}"/>
          </ac:picMkLst>
        </pc:picChg>
      </pc:sldChg>
      <pc:sldChg chg="addSp delSp modSp mod">
        <pc:chgData name="Sue Webber" userId="c5d4486a-e391-4603-baed-1c9161583897" providerId="ADAL" clId="{0DDC69DF-BBCE-4812-8A22-5721FFE0CEFE}" dt="2022-02-11T22:09:21.101" v="1188" actId="14100"/>
        <pc:sldMkLst>
          <pc:docMk/>
          <pc:sldMk cId="924630181" sldId="364"/>
        </pc:sldMkLst>
        <pc:spChg chg="mod">
          <ac:chgData name="Sue Webber" userId="c5d4486a-e391-4603-baed-1c9161583897" providerId="ADAL" clId="{0DDC69DF-BBCE-4812-8A22-5721FFE0CEFE}" dt="2022-02-11T22:02:01.539" v="1157" actId="20577"/>
          <ac:spMkLst>
            <pc:docMk/>
            <pc:sldMk cId="924630181" sldId="364"/>
            <ac:spMk id="5" creationId="{00000000-0000-0000-0000-000000000000}"/>
          </ac:spMkLst>
        </pc:spChg>
        <pc:picChg chg="del">
          <ac:chgData name="Sue Webber" userId="c5d4486a-e391-4603-baed-1c9161583897" providerId="ADAL" clId="{0DDC69DF-BBCE-4812-8A22-5721FFE0CEFE}" dt="2022-02-11T22:09:06.839" v="1183" actId="478"/>
          <ac:picMkLst>
            <pc:docMk/>
            <pc:sldMk cId="924630181" sldId="364"/>
            <ac:picMk id="2" creationId="{00000000-0000-0000-0000-000000000000}"/>
          </ac:picMkLst>
        </pc:picChg>
        <pc:picChg chg="add mod">
          <ac:chgData name="Sue Webber" userId="c5d4486a-e391-4603-baed-1c9161583897" providerId="ADAL" clId="{0DDC69DF-BBCE-4812-8A22-5721FFE0CEFE}" dt="2022-02-11T22:09:21.101" v="1188" actId="14100"/>
          <ac:picMkLst>
            <pc:docMk/>
            <pc:sldMk cId="924630181" sldId="364"/>
            <ac:picMk id="6" creationId="{2FDF2EBB-D642-4CC8-90B8-A6E66DCF851D}"/>
          </ac:picMkLst>
        </pc:picChg>
        <pc:picChg chg="del">
          <ac:chgData name="Sue Webber" userId="c5d4486a-e391-4603-baed-1c9161583897" providerId="ADAL" clId="{0DDC69DF-BBCE-4812-8A22-5721FFE0CEFE}" dt="2022-02-06T18:32:54.056" v="766" actId="478"/>
          <ac:picMkLst>
            <pc:docMk/>
            <pc:sldMk cId="924630181" sldId="364"/>
            <ac:picMk id="8" creationId="{C7A85AE2-4E7B-4254-AB58-3368DF74BE15}"/>
          </ac:picMkLst>
        </pc:picChg>
        <pc:picChg chg="add mod">
          <ac:chgData name="Sue Webber" userId="c5d4486a-e391-4603-baed-1c9161583897" providerId="ADAL" clId="{0DDC69DF-BBCE-4812-8A22-5721FFE0CEFE}" dt="2022-02-06T18:32:54.233" v="767"/>
          <ac:picMkLst>
            <pc:docMk/>
            <pc:sldMk cId="924630181" sldId="364"/>
            <ac:picMk id="9" creationId="{D35FD29B-D258-4D1F-86B5-DE0DF8635AB0}"/>
          </ac:picMkLst>
        </pc:picChg>
      </pc:sldChg>
      <pc:sldChg chg="addSp delSp modSp mod">
        <pc:chgData name="Sue Webber" userId="c5d4486a-e391-4603-baed-1c9161583897" providerId="ADAL" clId="{0DDC69DF-BBCE-4812-8A22-5721FFE0CEFE}" dt="2022-02-11T22:22:03.052" v="1239" actId="20577"/>
        <pc:sldMkLst>
          <pc:docMk/>
          <pc:sldMk cId="3057161062" sldId="380"/>
        </pc:sldMkLst>
        <pc:spChg chg="mod">
          <ac:chgData name="Sue Webber" userId="c5d4486a-e391-4603-baed-1c9161583897" providerId="ADAL" clId="{0DDC69DF-BBCE-4812-8A22-5721FFE0CEFE}" dt="2022-02-11T22:22:03.052" v="1239" actId="20577"/>
          <ac:spMkLst>
            <pc:docMk/>
            <pc:sldMk cId="3057161062" sldId="380"/>
            <ac:spMk id="6" creationId="{4BDC0146-C1D3-4C92-817D-48BB554A5110}"/>
          </ac:spMkLst>
        </pc:spChg>
        <pc:picChg chg="add mod">
          <ac:chgData name="Sue Webber" userId="c5d4486a-e391-4603-baed-1c9161583897" providerId="ADAL" clId="{0DDC69DF-BBCE-4812-8A22-5721FFE0CEFE}" dt="2022-02-06T18:33:19.861" v="773"/>
          <ac:picMkLst>
            <pc:docMk/>
            <pc:sldMk cId="3057161062" sldId="380"/>
            <ac:picMk id="8" creationId="{8E802A49-9281-493B-B8F9-BD4D4A3972F1}"/>
          </ac:picMkLst>
        </pc:picChg>
        <pc:picChg chg="del">
          <ac:chgData name="Sue Webber" userId="c5d4486a-e391-4603-baed-1c9161583897" providerId="ADAL" clId="{0DDC69DF-BBCE-4812-8A22-5721FFE0CEFE}" dt="2022-02-06T18:33:35.799" v="776" actId="478"/>
          <ac:picMkLst>
            <pc:docMk/>
            <pc:sldMk cId="3057161062" sldId="380"/>
            <ac:picMk id="9" creationId="{34ED2F61-6E02-45B4-AFFF-BEE4E3428798}"/>
          </ac:picMkLst>
        </pc:picChg>
        <pc:picChg chg="add del mod">
          <ac:chgData name="Sue Webber" userId="c5d4486a-e391-4603-baed-1c9161583897" providerId="ADAL" clId="{0DDC69DF-BBCE-4812-8A22-5721FFE0CEFE}" dt="2022-02-06T18:33:35.028" v="775"/>
          <ac:picMkLst>
            <pc:docMk/>
            <pc:sldMk cId="3057161062" sldId="380"/>
            <ac:picMk id="10" creationId="{ECAD8600-8C97-483B-B506-7D73BEF9E4D1}"/>
          </ac:picMkLst>
        </pc:picChg>
        <pc:picChg chg="add mod">
          <ac:chgData name="Sue Webber" userId="c5d4486a-e391-4603-baed-1c9161583897" providerId="ADAL" clId="{0DDC69DF-BBCE-4812-8A22-5721FFE0CEFE}" dt="2022-02-06T18:33:39.812" v="778" actId="1076"/>
          <ac:picMkLst>
            <pc:docMk/>
            <pc:sldMk cId="3057161062" sldId="380"/>
            <ac:picMk id="11" creationId="{5A0DFAB0-2249-4C63-9E6A-31C3799D668E}"/>
          </ac:picMkLst>
        </pc:picChg>
        <pc:picChg chg="del">
          <ac:chgData name="Sue Webber" userId="c5d4486a-e391-4603-baed-1c9161583897" providerId="ADAL" clId="{0DDC69DF-BBCE-4812-8A22-5721FFE0CEFE}" dt="2022-02-06T18:33:19.695" v="772" actId="478"/>
          <ac:picMkLst>
            <pc:docMk/>
            <pc:sldMk cId="3057161062" sldId="380"/>
            <ac:picMk id="17" creationId="{F8D73BE0-8E17-4DA3-9F1B-9314763FED6E}"/>
          </ac:picMkLst>
        </pc:picChg>
      </pc:sldChg>
      <pc:sldChg chg="del">
        <pc:chgData name="Sue Webber" userId="c5d4486a-e391-4603-baed-1c9161583897" providerId="ADAL" clId="{0DDC69DF-BBCE-4812-8A22-5721FFE0CEFE}" dt="2022-02-06T18:30:19.198" v="698" actId="47"/>
        <pc:sldMkLst>
          <pc:docMk/>
          <pc:sldMk cId="1910090716" sldId="388"/>
        </pc:sldMkLst>
      </pc:sldChg>
      <pc:sldChg chg="addSp delSp modSp mod">
        <pc:chgData name="Sue Webber" userId="c5d4486a-e391-4603-baed-1c9161583897" providerId="ADAL" clId="{0DDC69DF-BBCE-4812-8A22-5721FFE0CEFE}" dt="2022-02-11T22:21:22.143" v="1205" actId="403"/>
        <pc:sldMkLst>
          <pc:docMk/>
          <pc:sldMk cId="3450531793" sldId="395"/>
        </pc:sldMkLst>
        <pc:spChg chg="mod">
          <ac:chgData name="Sue Webber" userId="c5d4486a-e391-4603-baed-1c9161583897" providerId="ADAL" clId="{0DDC69DF-BBCE-4812-8A22-5721FFE0CEFE}" dt="2022-02-11T22:21:22.143" v="1205" actId="403"/>
          <ac:spMkLst>
            <pc:docMk/>
            <pc:sldMk cId="3450531793" sldId="395"/>
            <ac:spMk id="7" creationId="{226FEE25-3CCB-4219-9C61-93AC7ED87BFC}"/>
          </ac:spMkLst>
        </pc:spChg>
        <pc:picChg chg="mod">
          <ac:chgData name="Sue Webber" userId="c5d4486a-e391-4603-baed-1c9161583897" providerId="ADAL" clId="{0DDC69DF-BBCE-4812-8A22-5721FFE0CEFE}" dt="2022-02-11T22:21:04.113" v="1200" actId="1076"/>
          <ac:picMkLst>
            <pc:docMk/>
            <pc:sldMk cId="3450531793" sldId="395"/>
            <ac:picMk id="3" creationId="{8FEECAE5-AFC7-465F-9641-C080AC563A80}"/>
          </ac:picMkLst>
        </pc:picChg>
        <pc:picChg chg="add mod">
          <ac:chgData name="Sue Webber" userId="c5d4486a-e391-4603-baed-1c9161583897" providerId="ADAL" clId="{0DDC69DF-BBCE-4812-8A22-5721FFE0CEFE}" dt="2022-02-11T22:20:53.617" v="1198" actId="1582"/>
          <ac:picMkLst>
            <pc:docMk/>
            <pc:sldMk cId="3450531793" sldId="395"/>
            <ac:picMk id="5" creationId="{1346FFF6-EC95-4E69-A0F5-79F5D0148847}"/>
          </ac:picMkLst>
        </pc:picChg>
        <pc:picChg chg="del mod modCrop">
          <ac:chgData name="Sue Webber" userId="c5d4486a-e391-4603-baed-1c9161583897" providerId="ADAL" clId="{0DDC69DF-BBCE-4812-8A22-5721FFE0CEFE}" dt="2022-02-11T22:20:15.727" v="1192" actId="478"/>
          <ac:picMkLst>
            <pc:docMk/>
            <pc:sldMk cId="3450531793" sldId="395"/>
            <ac:picMk id="12" creationId="{D660EFA1-A0DD-4037-B8A4-453E7FF36F03}"/>
          </ac:picMkLst>
        </pc:picChg>
        <pc:picChg chg="mod">
          <ac:chgData name="Sue Webber" userId="c5d4486a-e391-4603-baed-1c9161583897" providerId="ADAL" clId="{0DDC69DF-BBCE-4812-8A22-5721FFE0CEFE}" dt="2022-02-11T22:21:19.601" v="1203" actId="1076"/>
          <ac:picMkLst>
            <pc:docMk/>
            <pc:sldMk cId="3450531793" sldId="395"/>
            <ac:picMk id="13" creationId="{9BD3FFE5-4F33-477E-878C-A3DCE3261518}"/>
          </ac:picMkLst>
        </pc:picChg>
      </pc:sldChg>
      <pc:sldChg chg="modSp del mod">
        <pc:chgData name="Sue Webber" userId="c5d4486a-e391-4603-baed-1c9161583897" providerId="ADAL" clId="{0DDC69DF-BBCE-4812-8A22-5721FFE0CEFE}" dt="2022-02-06T18:30:15.141" v="697" actId="47"/>
        <pc:sldMkLst>
          <pc:docMk/>
          <pc:sldMk cId="2344231459" sldId="396"/>
        </pc:sldMkLst>
        <pc:spChg chg="mod">
          <ac:chgData name="Sue Webber" userId="c5d4486a-e391-4603-baed-1c9161583897" providerId="ADAL" clId="{0DDC69DF-BBCE-4812-8A22-5721FFE0CEFE}" dt="2022-02-06T18:20:48.588" v="369" actId="20577"/>
          <ac:spMkLst>
            <pc:docMk/>
            <pc:sldMk cId="2344231459" sldId="396"/>
            <ac:spMk id="7" creationId="{226FEE25-3CCB-4219-9C61-93AC7ED87BFC}"/>
          </ac:spMkLst>
        </pc:spChg>
      </pc:sldChg>
      <pc:sldChg chg="del">
        <pc:chgData name="Sue Webber" userId="c5d4486a-e391-4603-baed-1c9161583897" providerId="ADAL" clId="{0DDC69DF-BBCE-4812-8A22-5721FFE0CEFE}" dt="2022-02-06T18:30:22.287" v="699" actId="47"/>
        <pc:sldMkLst>
          <pc:docMk/>
          <pc:sldMk cId="1222145254" sldId="397"/>
        </pc:sldMkLst>
      </pc:sldChg>
      <pc:sldChg chg="addSp delSp modSp del mod">
        <pc:chgData name="Sue Webber" userId="c5d4486a-e391-4603-baed-1c9161583897" providerId="ADAL" clId="{0DDC69DF-BBCE-4812-8A22-5721FFE0CEFE}" dt="2022-02-06T18:30:10.351" v="696" actId="47"/>
        <pc:sldMkLst>
          <pc:docMk/>
          <pc:sldMk cId="2049109917" sldId="398"/>
        </pc:sldMkLst>
        <pc:spChg chg="mod">
          <ac:chgData name="Sue Webber" userId="c5d4486a-e391-4603-baed-1c9161583897" providerId="ADAL" clId="{0DDC69DF-BBCE-4812-8A22-5721FFE0CEFE}" dt="2022-02-06T18:25:40.305" v="581" actId="6549"/>
          <ac:spMkLst>
            <pc:docMk/>
            <pc:sldMk cId="2049109917" sldId="398"/>
            <ac:spMk id="6" creationId="{8002C846-8F3F-4831-8CB5-C5B72BE8C2D1}"/>
          </ac:spMkLst>
        </pc:spChg>
        <pc:spChg chg="mod">
          <ac:chgData name="Sue Webber" userId="c5d4486a-e391-4603-baed-1c9161583897" providerId="ADAL" clId="{0DDC69DF-BBCE-4812-8A22-5721FFE0CEFE}" dt="2022-02-06T18:25:22.008" v="578" actId="20577"/>
          <ac:spMkLst>
            <pc:docMk/>
            <pc:sldMk cId="2049109917" sldId="398"/>
            <ac:spMk id="7" creationId="{226FEE25-3CCB-4219-9C61-93AC7ED87BFC}"/>
          </ac:spMkLst>
        </pc:spChg>
        <pc:picChg chg="add mod">
          <ac:chgData name="Sue Webber" userId="c5d4486a-e391-4603-baed-1c9161583897" providerId="ADAL" clId="{0DDC69DF-BBCE-4812-8A22-5721FFE0CEFE}" dt="2022-02-06T18:25:25.442" v="580"/>
          <ac:picMkLst>
            <pc:docMk/>
            <pc:sldMk cId="2049109917" sldId="398"/>
            <ac:picMk id="9" creationId="{24453511-9EB5-410C-B470-2BBC907D4DC0}"/>
          </ac:picMkLst>
        </pc:picChg>
        <pc:picChg chg="del">
          <ac:chgData name="Sue Webber" userId="c5d4486a-e391-4603-baed-1c9161583897" providerId="ADAL" clId="{0DDC69DF-BBCE-4812-8A22-5721FFE0CEFE}" dt="2022-02-06T18:25:25.117" v="579" actId="478"/>
          <ac:picMkLst>
            <pc:docMk/>
            <pc:sldMk cId="2049109917" sldId="398"/>
            <ac:picMk id="11" creationId="{CFC8D335-3338-4297-B790-71D065ED580C}"/>
          </ac:picMkLst>
        </pc:picChg>
      </pc:sldChg>
      <pc:sldChg chg="addSp delSp modSp mod">
        <pc:chgData name="Sue Webber" userId="c5d4486a-e391-4603-baed-1c9161583897" providerId="ADAL" clId="{0DDC69DF-BBCE-4812-8A22-5721FFE0CEFE}" dt="2022-02-11T21:50:12.151" v="927" actId="1076"/>
        <pc:sldMkLst>
          <pc:docMk/>
          <pc:sldMk cId="1903055002" sldId="400"/>
        </pc:sldMkLst>
        <pc:spChg chg="add mod">
          <ac:chgData name="Sue Webber" userId="c5d4486a-e391-4603-baed-1c9161583897" providerId="ADAL" clId="{0DDC69DF-BBCE-4812-8A22-5721FFE0CEFE}" dt="2022-02-11T21:50:06.997" v="925" actId="14100"/>
          <ac:spMkLst>
            <pc:docMk/>
            <pc:sldMk cId="1903055002" sldId="400"/>
            <ac:spMk id="2" creationId="{5232C831-385E-4E65-BF19-7716A293EE57}"/>
          </ac:spMkLst>
        </pc:spChg>
        <pc:picChg chg="del mod">
          <ac:chgData name="Sue Webber" userId="c5d4486a-e391-4603-baed-1c9161583897" providerId="ADAL" clId="{0DDC69DF-BBCE-4812-8A22-5721FFE0CEFE}" dt="2022-02-06T18:11:28.855" v="48" actId="478"/>
          <ac:picMkLst>
            <pc:docMk/>
            <pc:sldMk cId="1903055002" sldId="400"/>
            <ac:picMk id="5" creationId="{7973AF11-E479-453D-B65C-1BDCC395859E}"/>
          </ac:picMkLst>
        </pc:picChg>
        <pc:picChg chg="add mod ord">
          <ac:chgData name="Sue Webber" userId="c5d4486a-e391-4603-baed-1c9161583897" providerId="ADAL" clId="{0DDC69DF-BBCE-4812-8A22-5721FFE0CEFE}" dt="2022-02-11T21:50:12.151" v="927" actId="1076"/>
          <ac:picMkLst>
            <pc:docMk/>
            <pc:sldMk cId="1903055002" sldId="400"/>
            <ac:picMk id="8" creationId="{9B31A894-22B4-4A92-8688-1DA88DCB2C98}"/>
          </ac:picMkLst>
        </pc:picChg>
      </pc:sldChg>
      <pc:sldChg chg="delSp modSp mod">
        <pc:chgData name="Sue Webber" userId="c5d4486a-e391-4603-baed-1c9161583897" providerId="ADAL" clId="{0DDC69DF-BBCE-4812-8A22-5721FFE0CEFE}" dt="2022-02-11T22:58:04.216" v="1390" actId="478"/>
        <pc:sldMkLst>
          <pc:docMk/>
          <pc:sldMk cId="1256588715" sldId="401"/>
        </pc:sldMkLst>
        <pc:spChg chg="mod">
          <ac:chgData name="Sue Webber" userId="c5d4486a-e391-4603-baed-1c9161583897" providerId="ADAL" clId="{0DDC69DF-BBCE-4812-8A22-5721FFE0CEFE}" dt="2022-02-11T21:50:33.277" v="982" actId="6549"/>
          <ac:spMkLst>
            <pc:docMk/>
            <pc:sldMk cId="1256588715" sldId="401"/>
            <ac:spMk id="2" creationId="{B3B00E0F-3750-4250-B155-C1EE27338D04}"/>
          </ac:spMkLst>
        </pc:spChg>
        <pc:spChg chg="del">
          <ac:chgData name="Sue Webber" userId="c5d4486a-e391-4603-baed-1c9161583897" providerId="ADAL" clId="{0DDC69DF-BBCE-4812-8A22-5721FFE0CEFE}" dt="2022-02-11T22:58:04.216" v="1390" actId="478"/>
          <ac:spMkLst>
            <pc:docMk/>
            <pc:sldMk cId="1256588715" sldId="401"/>
            <ac:spMk id="3" creationId="{366A2DAB-5503-415F-AA42-B9C983AEB0AF}"/>
          </ac:spMkLst>
        </pc:spChg>
      </pc:sldChg>
      <pc:sldChg chg="delSp modSp mod">
        <pc:chgData name="Sue Webber" userId="c5d4486a-e391-4603-baed-1c9161583897" providerId="ADAL" clId="{0DDC69DF-BBCE-4812-8A22-5721FFE0CEFE}" dt="2022-02-11T21:57:04.022" v="1027" actId="478"/>
        <pc:sldMkLst>
          <pc:docMk/>
          <pc:sldMk cId="1619181923" sldId="403"/>
        </pc:sldMkLst>
        <pc:spChg chg="mod">
          <ac:chgData name="Sue Webber" userId="c5d4486a-e391-4603-baed-1c9161583897" providerId="ADAL" clId="{0DDC69DF-BBCE-4812-8A22-5721FFE0CEFE}" dt="2022-02-06T18:20:39.767" v="352" actId="20577"/>
          <ac:spMkLst>
            <pc:docMk/>
            <pc:sldMk cId="1619181923" sldId="403"/>
            <ac:spMk id="2" creationId="{B3B00E0F-3750-4250-B155-C1EE27338D04}"/>
          </ac:spMkLst>
        </pc:spChg>
        <pc:spChg chg="del">
          <ac:chgData name="Sue Webber" userId="c5d4486a-e391-4603-baed-1c9161583897" providerId="ADAL" clId="{0DDC69DF-BBCE-4812-8A22-5721FFE0CEFE}" dt="2022-02-11T21:57:04.022" v="1027" actId="478"/>
          <ac:spMkLst>
            <pc:docMk/>
            <pc:sldMk cId="1619181923" sldId="403"/>
            <ac:spMk id="3" creationId="{0B0AD6DE-6F94-40E0-AB27-2D26105466CD}"/>
          </ac:spMkLst>
        </pc:spChg>
      </pc:sldChg>
      <pc:sldChg chg="addSp delSp modSp mod">
        <pc:chgData name="Sue Webber" userId="c5d4486a-e391-4603-baed-1c9161583897" providerId="ADAL" clId="{0DDC69DF-BBCE-4812-8A22-5721FFE0CEFE}" dt="2022-02-06T18:32:34.665" v="724"/>
        <pc:sldMkLst>
          <pc:docMk/>
          <pc:sldMk cId="1001862447" sldId="404"/>
        </pc:sldMkLst>
        <pc:spChg chg="mod">
          <ac:chgData name="Sue Webber" userId="c5d4486a-e391-4603-baed-1c9161583897" providerId="ADAL" clId="{0DDC69DF-BBCE-4812-8A22-5721FFE0CEFE}" dt="2022-02-06T18:32:30.178" v="722" actId="20577"/>
          <ac:spMkLst>
            <pc:docMk/>
            <pc:sldMk cId="1001862447" sldId="404"/>
            <ac:spMk id="7" creationId="{226FEE25-3CCB-4219-9C61-93AC7ED87BFC}"/>
          </ac:spMkLst>
        </pc:spChg>
        <pc:picChg chg="del">
          <ac:chgData name="Sue Webber" userId="c5d4486a-e391-4603-baed-1c9161583897" providerId="ADAL" clId="{0DDC69DF-BBCE-4812-8A22-5721FFE0CEFE}" dt="2022-02-06T18:32:32.702" v="723" actId="478"/>
          <ac:picMkLst>
            <pc:docMk/>
            <pc:sldMk cId="1001862447" sldId="404"/>
            <ac:picMk id="2" creationId="{256EB87B-306F-450B-A53E-73067B1ED48C}"/>
          </ac:picMkLst>
        </pc:picChg>
        <pc:picChg chg="add mod">
          <ac:chgData name="Sue Webber" userId="c5d4486a-e391-4603-baed-1c9161583897" providerId="ADAL" clId="{0DDC69DF-BBCE-4812-8A22-5721FFE0CEFE}" dt="2022-02-06T18:32:34.665" v="724"/>
          <ac:picMkLst>
            <pc:docMk/>
            <pc:sldMk cId="1001862447" sldId="404"/>
            <ac:picMk id="6" creationId="{F903F0FA-6D4A-4FBF-9C26-7F1A785FE535}"/>
          </ac:picMkLst>
        </pc:picChg>
      </pc:sldChg>
      <pc:sldChg chg="del">
        <pc:chgData name="Sue Webber" userId="c5d4486a-e391-4603-baed-1c9161583897" providerId="ADAL" clId="{0DDC69DF-BBCE-4812-8A22-5721FFE0CEFE}" dt="2022-02-06T18:33:44.447" v="779" actId="47"/>
        <pc:sldMkLst>
          <pc:docMk/>
          <pc:sldMk cId="2267983116" sldId="408"/>
        </pc:sldMkLst>
      </pc:sldChg>
      <pc:sldChg chg="addSp delSp modSp mod">
        <pc:chgData name="Sue Webber" userId="c5d4486a-e391-4603-baed-1c9161583897" providerId="ADAL" clId="{0DDC69DF-BBCE-4812-8A22-5721FFE0CEFE}" dt="2022-02-11T22:58:39.186" v="1392" actId="1076"/>
        <pc:sldMkLst>
          <pc:docMk/>
          <pc:sldMk cId="2126995031" sldId="412"/>
        </pc:sldMkLst>
        <pc:spChg chg="mod">
          <ac:chgData name="Sue Webber" userId="c5d4486a-e391-4603-baed-1c9161583897" providerId="ADAL" clId="{0DDC69DF-BBCE-4812-8A22-5721FFE0CEFE}" dt="2022-02-11T21:54:23.428" v="1010" actId="1076"/>
          <ac:spMkLst>
            <pc:docMk/>
            <pc:sldMk cId="2126995031" sldId="412"/>
            <ac:spMk id="2" creationId="{7F526519-9042-4259-86B0-458152A5E685}"/>
          </ac:spMkLst>
        </pc:spChg>
        <pc:spChg chg="mod">
          <ac:chgData name="Sue Webber" userId="c5d4486a-e391-4603-baed-1c9161583897" providerId="ADAL" clId="{0DDC69DF-BBCE-4812-8A22-5721FFE0CEFE}" dt="2022-02-11T21:54:28.464" v="1013" actId="404"/>
          <ac:spMkLst>
            <pc:docMk/>
            <pc:sldMk cId="2126995031" sldId="412"/>
            <ac:spMk id="3" creationId="{B4DA53E8-72D2-4C04-98BC-904084F2B789}"/>
          </ac:spMkLst>
        </pc:spChg>
        <pc:picChg chg="del">
          <ac:chgData name="Sue Webber" userId="c5d4486a-e391-4603-baed-1c9161583897" providerId="ADAL" clId="{0DDC69DF-BBCE-4812-8A22-5721FFE0CEFE}" dt="2022-02-06T18:17:01.796" v="281" actId="478"/>
          <ac:picMkLst>
            <pc:docMk/>
            <pc:sldMk cId="2126995031" sldId="412"/>
            <ac:picMk id="4" creationId="{C4D8F4AB-46A3-4F27-8118-1A212AF79694}"/>
          </ac:picMkLst>
        </pc:picChg>
        <pc:picChg chg="add mod modCrop">
          <ac:chgData name="Sue Webber" userId="c5d4486a-e391-4603-baed-1c9161583897" providerId="ADAL" clId="{0DDC69DF-BBCE-4812-8A22-5721FFE0CEFE}" dt="2022-02-11T21:54:48.264" v="1015" actId="1076"/>
          <ac:picMkLst>
            <pc:docMk/>
            <pc:sldMk cId="2126995031" sldId="412"/>
            <ac:picMk id="5" creationId="{9195A375-21BD-4A8E-8D7D-FE6F0644C2ED}"/>
          </ac:picMkLst>
        </pc:picChg>
        <pc:picChg chg="add mod">
          <ac:chgData name="Sue Webber" userId="c5d4486a-e391-4603-baed-1c9161583897" providerId="ADAL" clId="{0DDC69DF-BBCE-4812-8A22-5721FFE0CEFE}" dt="2022-02-11T22:58:39.186" v="1392" actId="1076"/>
          <ac:picMkLst>
            <pc:docMk/>
            <pc:sldMk cId="2126995031" sldId="412"/>
            <ac:picMk id="6" creationId="{0FCCBDC5-8151-4E0F-B97C-1BFBFA194123}"/>
          </ac:picMkLst>
        </pc:picChg>
        <pc:picChg chg="del mod">
          <ac:chgData name="Sue Webber" userId="c5d4486a-e391-4603-baed-1c9161583897" providerId="ADAL" clId="{0DDC69DF-BBCE-4812-8A22-5721FFE0CEFE}" dt="2022-02-06T18:18:47.182" v="295" actId="478"/>
          <ac:picMkLst>
            <pc:docMk/>
            <pc:sldMk cId="2126995031" sldId="412"/>
            <ac:picMk id="6" creationId="{F4A1E33F-5D62-491E-9C73-FB9A4F025BF1}"/>
          </ac:picMkLst>
        </pc:picChg>
        <pc:picChg chg="add del mod">
          <ac:chgData name="Sue Webber" userId="c5d4486a-e391-4603-baed-1c9161583897" providerId="ADAL" clId="{0DDC69DF-BBCE-4812-8A22-5721FFE0CEFE}" dt="2022-02-06T18:17:11.031" v="282" actId="478"/>
          <ac:picMkLst>
            <pc:docMk/>
            <pc:sldMk cId="2126995031" sldId="412"/>
            <ac:picMk id="7" creationId="{D2F229CA-721D-439F-8F7B-C93C092295BF}"/>
          </ac:picMkLst>
        </pc:picChg>
        <pc:picChg chg="add del mod">
          <ac:chgData name="Sue Webber" userId="c5d4486a-e391-4603-baed-1c9161583897" providerId="ADAL" clId="{0DDC69DF-BBCE-4812-8A22-5721FFE0CEFE}" dt="2022-02-11T21:52:39.165" v="990" actId="478"/>
          <ac:picMkLst>
            <pc:docMk/>
            <pc:sldMk cId="2126995031" sldId="412"/>
            <ac:picMk id="8" creationId="{2A0C95A0-4CB4-4A67-8A2B-8F2F5529D48A}"/>
          </ac:picMkLst>
        </pc:picChg>
      </pc:sldChg>
      <pc:sldChg chg="addSp delSp modSp del mod">
        <pc:chgData name="Sue Webber" userId="c5d4486a-e391-4603-baed-1c9161583897" providerId="ADAL" clId="{0DDC69DF-BBCE-4812-8A22-5721FFE0CEFE}" dt="2022-02-06T18:32:20.475" v="707" actId="47"/>
        <pc:sldMkLst>
          <pc:docMk/>
          <pc:sldMk cId="556867380" sldId="413"/>
        </pc:sldMkLst>
        <pc:picChg chg="del">
          <ac:chgData name="Sue Webber" userId="c5d4486a-e391-4603-baed-1c9161583897" providerId="ADAL" clId="{0DDC69DF-BBCE-4812-8A22-5721FFE0CEFE}" dt="2022-02-06T18:31:00.552" v="703" actId="478"/>
          <ac:picMkLst>
            <pc:docMk/>
            <pc:sldMk cId="556867380" sldId="413"/>
            <ac:picMk id="11" creationId="{1ECF6E72-13A4-4F15-9822-DDBE9ECF2D8A}"/>
          </ac:picMkLst>
        </pc:picChg>
        <pc:picChg chg="add mod">
          <ac:chgData name="Sue Webber" userId="c5d4486a-e391-4603-baed-1c9161583897" providerId="ADAL" clId="{0DDC69DF-BBCE-4812-8A22-5721FFE0CEFE}" dt="2022-02-06T18:31:01.187" v="704"/>
          <ac:picMkLst>
            <pc:docMk/>
            <pc:sldMk cId="556867380" sldId="413"/>
            <ac:picMk id="15" creationId="{D1B4526E-5984-4D87-9673-1A5CD75F115F}"/>
          </ac:picMkLst>
        </pc:picChg>
      </pc:sldChg>
      <pc:sldChg chg="del">
        <pc:chgData name="Sue Webber" userId="c5d4486a-e391-4603-baed-1c9161583897" providerId="ADAL" clId="{0DDC69DF-BBCE-4812-8A22-5721FFE0CEFE}" dt="2022-02-06T18:30:53.643" v="701" actId="47"/>
        <pc:sldMkLst>
          <pc:docMk/>
          <pc:sldMk cId="4213866381" sldId="415"/>
        </pc:sldMkLst>
      </pc:sldChg>
      <pc:sldChg chg="addSp delSp modSp mod">
        <pc:chgData name="Sue Webber" userId="c5d4486a-e391-4603-baed-1c9161583897" providerId="ADAL" clId="{0DDC69DF-BBCE-4812-8A22-5721FFE0CEFE}" dt="2022-02-11T21:55:01.551" v="1016" actId="14100"/>
        <pc:sldMkLst>
          <pc:docMk/>
          <pc:sldMk cId="340431552" sldId="417"/>
        </pc:sldMkLst>
        <pc:spChg chg="del">
          <ac:chgData name="Sue Webber" userId="c5d4486a-e391-4603-baed-1c9161583897" providerId="ADAL" clId="{0DDC69DF-BBCE-4812-8A22-5721FFE0CEFE}" dt="2022-02-11T21:48:14.781" v="893" actId="26606"/>
          <ac:spMkLst>
            <pc:docMk/>
            <pc:sldMk cId="340431552" sldId="417"/>
            <ac:spMk id="9" creationId="{08EDF824-6CC2-4C19-930F-D653AB88E059}"/>
          </ac:spMkLst>
        </pc:spChg>
        <pc:graphicFrameChg chg="add mod">
          <ac:chgData name="Sue Webber" userId="c5d4486a-e391-4603-baed-1c9161583897" providerId="ADAL" clId="{0DDC69DF-BBCE-4812-8A22-5721FFE0CEFE}" dt="2022-02-11T21:55:01.551" v="1016" actId="14100"/>
          <ac:graphicFrameMkLst>
            <pc:docMk/>
            <pc:sldMk cId="340431552" sldId="417"/>
            <ac:graphicFrameMk id="2054" creationId="{55074100-568A-4B5E-A1CE-22711D8BFF6F}"/>
          </ac:graphicFrameMkLst>
        </pc:graphicFrameChg>
        <pc:picChg chg="add mod">
          <ac:chgData name="Sue Webber" userId="c5d4486a-e391-4603-baed-1c9161583897" providerId="ADAL" clId="{0DDC69DF-BBCE-4812-8A22-5721FFE0CEFE}" dt="2022-02-11T21:48:04.801" v="892"/>
          <ac:picMkLst>
            <pc:docMk/>
            <pc:sldMk cId="340431552" sldId="417"/>
            <ac:picMk id="6" creationId="{5D3E065E-9220-4062-B26F-14B298B82838}"/>
          </ac:picMkLst>
        </pc:picChg>
        <pc:picChg chg="del">
          <ac:chgData name="Sue Webber" userId="c5d4486a-e391-4603-baed-1c9161583897" providerId="ADAL" clId="{0DDC69DF-BBCE-4812-8A22-5721FFE0CEFE}" dt="2022-02-11T21:48:03.783" v="891" actId="478"/>
          <ac:picMkLst>
            <pc:docMk/>
            <pc:sldMk cId="340431552" sldId="417"/>
            <ac:picMk id="12" creationId="{5613962D-C066-4923-AB8E-2DD007F69142}"/>
          </ac:picMkLst>
        </pc:picChg>
        <pc:picChg chg="mod">
          <ac:chgData name="Sue Webber" userId="c5d4486a-e391-4603-baed-1c9161583897" providerId="ADAL" clId="{0DDC69DF-BBCE-4812-8A22-5721FFE0CEFE}" dt="2022-02-11T21:49:33.677" v="922" actId="1076"/>
          <ac:picMkLst>
            <pc:docMk/>
            <pc:sldMk cId="340431552" sldId="417"/>
            <ac:picMk id="2052" creationId="{C675AD72-725F-45DF-9846-E0920DFC1198}"/>
          </ac:picMkLst>
        </pc:picChg>
      </pc:sldChg>
      <pc:sldChg chg="addSp delSp modSp mod ord">
        <pc:chgData name="Sue Webber" userId="c5d4486a-e391-4603-baed-1c9161583897" providerId="ADAL" clId="{0DDC69DF-BBCE-4812-8A22-5721FFE0CEFE}" dt="2022-02-11T21:50:52.146" v="985"/>
        <pc:sldMkLst>
          <pc:docMk/>
          <pc:sldMk cId="1373870515" sldId="418"/>
        </pc:sldMkLst>
        <pc:spChg chg="mod">
          <ac:chgData name="Sue Webber" userId="c5d4486a-e391-4603-baed-1c9161583897" providerId="ADAL" clId="{0DDC69DF-BBCE-4812-8A22-5721FFE0CEFE}" dt="2022-02-06T18:14:58.013" v="254" actId="1076"/>
          <ac:spMkLst>
            <pc:docMk/>
            <pc:sldMk cId="1373870515" sldId="418"/>
            <ac:spMk id="7" creationId="{F1970984-448F-4071-B778-26DF61CC56B8}"/>
          </ac:spMkLst>
        </pc:spChg>
        <pc:spChg chg="mod">
          <ac:chgData name="Sue Webber" userId="c5d4486a-e391-4603-baed-1c9161583897" providerId="ADAL" clId="{0DDC69DF-BBCE-4812-8A22-5721FFE0CEFE}" dt="2022-02-06T18:15:19.108" v="260" actId="1076"/>
          <ac:spMkLst>
            <pc:docMk/>
            <pc:sldMk cId="1373870515" sldId="418"/>
            <ac:spMk id="10" creationId="{8E8514AF-9662-4269-8586-197784D3116E}"/>
          </ac:spMkLst>
        </pc:spChg>
        <pc:picChg chg="mod">
          <ac:chgData name="Sue Webber" userId="c5d4486a-e391-4603-baed-1c9161583897" providerId="ADAL" clId="{0DDC69DF-BBCE-4812-8A22-5721FFE0CEFE}" dt="2022-02-06T18:15:11.298" v="258" actId="12788"/>
          <ac:picMkLst>
            <pc:docMk/>
            <pc:sldMk cId="1373870515" sldId="418"/>
            <ac:picMk id="6" creationId="{FD38D746-B008-B646-8942-232079181437}"/>
          </ac:picMkLst>
        </pc:picChg>
        <pc:picChg chg="del">
          <ac:chgData name="Sue Webber" userId="c5d4486a-e391-4603-baed-1c9161583897" providerId="ADAL" clId="{0DDC69DF-BBCE-4812-8A22-5721FFE0CEFE}" dt="2022-02-06T18:14:40.697" v="249" actId="478"/>
          <ac:picMkLst>
            <pc:docMk/>
            <pc:sldMk cId="1373870515" sldId="418"/>
            <ac:picMk id="8" creationId="{B4BF809E-13D5-4D8F-AAB1-606A90DA4F0F}"/>
          </ac:picMkLst>
        </pc:picChg>
        <pc:picChg chg="del">
          <ac:chgData name="Sue Webber" userId="c5d4486a-e391-4603-baed-1c9161583897" providerId="ADAL" clId="{0DDC69DF-BBCE-4812-8A22-5721FFE0CEFE}" dt="2022-02-06T18:14:43.028" v="250" actId="478"/>
          <ac:picMkLst>
            <pc:docMk/>
            <pc:sldMk cId="1373870515" sldId="418"/>
            <ac:picMk id="9" creationId="{E4780A9C-1231-4744-9130-B587192D44AC}"/>
          </ac:picMkLst>
        </pc:picChg>
        <pc:picChg chg="add mod">
          <ac:chgData name="Sue Webber" userId="c5d4486a-e391-4603-baed-1c9161583897" providerId="ADAL" clId="{0DDC69DF-BBCE-4812-8A22-5721FFE0CEFE}" dt="2022-02-06T18:14:43.303" v="251"/>
          <ac:picMkLst>
            <pc:docMk/>
            <pc:sldMk cId="1373870515" sldId="418"/>
            <ac:picMk id="11" creationId="{955C68AF-9F26-4124-BAC8-3500B8DFDE3A}"/>
          </ac:picMkLst>
        </pc:picChg>
        <pc:picChg chg="mod">
          <ac:chgData name="Sue Webber" userId="c5d4486a-e391-4603-baed-1c9161583897" providerId="ADAL" clId="{0DDC69DF-BBCE-4812-8A22-5721FFE0CEFE}" dt="2022-02-06T18:15:14.058" v="259" actId="12788"/>
          <ac:picMkLst>
            <pc:docMk/>
            <pc:sldMk cId="1373870515" sldId="418"/>
            <ac:picMk id="1026" creationId="{BA4A8DB8-9D14-43EC-8F33-F73A536207D1}"/>
          </ac:picMkLst>
        </pc:picChg>
      </pc:sldChg>
      <pc:sldChg chg="addSp delSp modSp del mod">
        <pc:chgData name="Sue Webber" userId="c5d4486a-e391-4603-baed-1c9161583897" providerId="ADAL" clId="{0DDC69DF-BBCE-4812-8A22-5721FFE0CEFE}" dt="2022-02-06T18:16:53.895" v="277" actId="47"/>
        <pc:sldMkLst>
          <pc:docMk/>
          <pc:sldMk cId="2659070535" sldId="419"/>
        </pc:sldMkLst>
        <pc:spChg chg="mod">
          <ac:chgData name="Sue Webber" userId="c5d4486a-e391-4603-baed-1c9161583897" providerId="ADAL" clId="{0DDC69DF-BBCE-4812-8A22-5721FFE0CEFE}" dt="2022-02-06T18:15:39.750" v="266" actId="20577"/>
          <ac:spMkLst>
            <pc:docMk/>
            <pc:sldMk cId="2659070535" sldId="419"/>
            <ac:spMk id="7" creationId="{226FEE25-3CCB-4219-9C61-93AC7ED87BFC}"/>
          </ac:spMkLst>
        </pc:spChg>
        <pc:picChg chg="add mod">
          <ac:chgData name="Sue Webber" userId="c5d4486a-e391-4603-baed-1c9161583897" providerId="ADAL" clId="{0DDC69DF-BBCE-4812-8A22-5721FFE0CEFE}" dt="2022-02-06T18:15:42.070" v="268"/>
          <ac:picMkLst>
            <pc:docMk/>
            <pc:sldMk cId="2659070535" sldId="419"/>
            <ac:picMk id="10" creationId="{FA52EBE3-3909-4A50-81EC-F00CDFC23F10}"/>
          </ac:picMkLst>
        </pc:picChg>
        <pc:picChg chg="del">
          <ac:chgData name="Sue Webber" userId="c5d4486a-e391-4603-baed-1c9161583897" providerId="ADAL" clId="{0DDC69DF-BBCE-4812-8A22-5721FFE0CEFE}" dt="2022-02-06T18:15:41.776" v="267" actId="478"/>
          <ac:picMkLst>
            <pc:docMk/>
            <pc:sldMk cId="2659070535" sldId="419"/>
            <ac:picMk id="11" creationId="{298DB4A7-39B0-4871-92E2-42D1C170135A}"/>
          </ac:picMkLst>
        </pc:picChg>
      </pc:sldChg>
      <pc:sldChg chg="del">
        <pc:chgData name="Sue Webber" userId="c5d4486a-e391-4603-baed-1c9161583897" providerId="ADAL" clId="{0DDC69DF-BBCE-4812-8A22-5721FFE0CEFE}" dt="2022-02-06T18:16:55.023" v="278" actId="47"/>
        <pc:sldMkLst>
          <pc:docMk/>
          <pc:sldMk cId="3329282794" sldId="420"/>
        </pc:sldMkLst>
      </pc:sldChg>
      <pc:sldChg chg="del">
        <pc:chgData name="Sue Webber" userId="c5d4486a-e391-4603-baed-1c9161583897" providerId="ADAL" clId="{0DDC69DF-BBCE-4812-8A22-5721FFE0CEFE}" dt="2022-02-06T18:16:56.188" v="279" actId="47"/>
        <pc:sldMkLst>
          <pc:docMk/>
          <pc:sldMk cId="1445808100" sldId="421"/>
        </pc:sldMkLst>
      </pc:sldChg>
      <pc:sldChg chg="addSp delSp modSp mod">
        <pc:chgData name="Sue Webber" userId="c5d4486a-e391-4603-baed-1c9161583897" providerId="ADAL" clId="{0DDC69DF-BBCE-4812-8A22-5721FFE0CEFE}" dt="2022-02-11T22:57:44.272" v="1389" actId="20577"/>
        <pc:sldMkLst>
          <pc:docMk/>
          <pc:sldMk cId="1631474841" sldId="422"/>
        </pc:sldMkLst>
        <pc:spChg chg="mod">
          <ac:chgData name="Sue Webber" userId="c5d4486a-e391-4603-baed-1c9161583897" providerId="ADAL" clId="{0DDC69DF-BBCE-4812-8A22-5721FFE0CEFE}" dt="2022-02-11T22:57:25.274" v="1384" actId="313"/>
          <ac:spMkLst>
            <pc:docMk/>
            <pc:sldMk cId="1631474841" sldId="422"/>
            <ac:spMk id="8" creationId="{16804ACF-8E9B-41FD-B95E-B07CC68404EA}"/>
          </ac:spMkLst>
        </pc:spChg>
        <pc:spChg chg="mod">
          <ac:chgData name="Sue Webber" userId="c5d4486a-e391-4603-baed-1c9161583897" providerId="ADAL" clId="{0DDC69DF-BBCE-4812-8A22-5721FFE0CEFE}" dt="2022-02-11T22:57:44.272" v="1389" actId="20577"/>
          <ac:spMkLst>
            <pc:docMk/>
            <pc:sldMk cId="1631474841" sldId="422"/>
            <ac:spMk id="9" creationId="{08EDF824-6CC2-4C19-930F-D653AB88E059}"/>
          </ac:spMkLst>
        </pc:spChg>
        <pc:picChg chg="mod">
          <ac:chgData name="Sue Webber" userId="c5d4486a-e391-4603-baed-1c9161583897" providerId="ADAL" clId="{0DDC69DF-BBCE-4812-8A22-5721FFE0CEFE}" dt="2022-02-06T18:13:01.064" v="63" actId="14826"/>
          <ac:picMkLst>
            <pc:docMk/>
            <pc:sldMk cId="1631474841" sldId="422"/>
            <ac:picMk id="5" creationId="{9821D666-21E7-43C8-88C5-93AAD99D6A4A}"/>
          </ac:picMkLst>
        </pc:picChg>
        <pc:picChg chg="mod">
          <ac:chgData name="Sue Webber" userId="c5d4486a-e391-4603-baed-1c9161583897" providerId="ADAL" clId="{0DDC69DF-BBCE-4812-8A22-5721FFE0CEFE}" dt="2022-02-06T18:12:54.223" v="62" actId="14826"/>
          <ac:picMkLst>
            <pc:docMk/>
            <pc:sldMk cId="1631474841" sldId="422"/>
            <ac:picMk id="7" creationId="{4905C9F7-B383-4D61-BD66-58622A22E9BE}"/>
          </ac:picMkLst>
        </pc:picChg>
        <pc:picChg chg="del">
          <ac:chgData name="Sue Webber" userId="c5d4486a-e391-4603-baed-1c9161583897" providerId="ADAL" clId="{0DDC69DF-BBCE-4812-8A22-5721FFE0CEFE}" dt="2022-02-06T18:13:49.166" v="169" actId="478"/>
          <ac:picMkLst>
            <pc:docMk/>
            <pc:sldMk cId="1631474841" sldId="422"/>
            <ac:picMk id="10" creationId="{7D27D637-77B4-46A7-9C72-36410A1A3603}"/>
          </ac:picMkLst>
        </pc:picChg>
        <pc:picChg chg="add mod">
          <ac:chgData name="Sue Webber" userId="c5d4486a-e391-4603-baed-1c9161583897" providerId="ADAL" clId="{0DDC69DF-BBCE-4812-8A22-5721FFE0CEFE}" dt="2022-02-06T18:13:49.499" v="170"/>
          <ac:picMkLst>
            <pc:docMk/>
            <pc:sldMk cId="1631474841" sldId="422"/>
            <ac:picMk id="11" creationId="{B3BD3F6E-781A-41D8-B1DC-23AA88579A93}"/>
          </ac:picMkLst>
        </pc:picChg>
      </pc:sldChg>
      <pc:sldChg chg="addSp delSp modSp del mod">
        <pc:chgData name="Sue Webber" userId="c5d4486a-e391-4603-baed-1c9161583897" providerId="ADAL" clId="{0DDC69DF-BBCE-4812-8A22-5721FFE0CEFE}" dt="2022-02-11T21:56:49.208" v="1026" actId="47"/>
        <pc:sldMkLst>
          <pc:docMk/>
          <pc:sldMk cId="2921025389" sldId="425"/>
        </pc:sldMkLst>
        <pc:picChg chg="add mod">
          <ac:chgData name="Sue Webber" userId="c5d4486a-e391-4603-baed-1c9161583897" providerId="ADAL" clId="{0DDC69DF-BBCE-4812-8A22-5721FFE0CEFE}" dt="2022-02-06T18:22:39.889" v="370"/>
          <ac:picMkLst>
            <pc:docMk/>
            <pc:sldMk cId="2921025389" sldId="425"/>
            <ac:picMk id="9" creationId="{2CC3B4F4-2B25-44BF-AF9C-B1B47C21EF21}"/>
          </ac:picMkLst>
        </pc:picChg>
        <pc:picChg chg="del">
          <ac:chgData name="Sue Webber" userId="c5d4486a-e391-4603-baed-1c9161583897" providerId="ADAL" clId="{0DDC69DF-BBCE-4812-8A22-5721FFE0CEFE}" dt="2022-02-06T18:18:21.389" v="293" actId="478"/>
          <ac:picMkLst>
            <pc:docMk/>
            <pc:sldMk cId="2921025389" sldId="425"/>
            <ac:picMk id="11" creationId="{298DB4A7-39B0-4871-92E2-42D1C170135A}"/>
          </ac:picMkLst>
        </pc:picChg>
      </pc:sldChg>
      <pc:sldChg chg="addSp delSp modSp mod">
        <pc:chgData name="Sue Webber" userId="c5d4486a-e391-4603-baed-1c9161583897" providerId="ADAL" clId="{0DDC69DF-BBCE-4812-8A22-5721FFE0CEFE}" dt="2022-02-11T22:23:10.785" v="1263" actId="403"/>
        <pc:sldMkLst>
          <pc:docMk/>
          <pc:sldMk cId="2037511619" sldId="426"/>
        </pc:sldMkLst>
        <pc:spChg chg="mod">
          <ac:chgData name="Sue Webber" userId="c5d4486a-e391-4603-baed-1c9161583897" providerId="ADAL" clId="{0DDC69DF-BBCE-4812-8A22-5721FFE0CEFE}" dt="2022-02-11T22:23:10.785" v="1263" actId="403"/>
          <ac:spMkLst>
            <pc:docMk/>
            <pc:sldMk cId="2037511619" sldId="426"/>
            <ac:spMk id="4" creationId="{226FEE25-3CCB-4219-9C61-93AC7ED87BFC}"/>
          </ac:spMkLst>
        </pc:spChg>
        <pc:spChg chg="mod">
          <ac:chgData name="Sue Webber" userId="c5d4486a-e391-4603-baed-1c9161583897" providerId="ADAL" clId="{0DDC69DF-BBCE-4812-8A22-5721FFE0CEFE}" dt="2022-02-11T22:22:45.242" v="1251" actId="20577"/>
          <ac:spMkLst>
            <pc:docMk/>
            <pc:sldMk cId="2037511619" sldId="426"/>
            <ac:spMk id="6" creationId="{8002C846-8F3F-4831-8CB5-C5B72BE8C2D1}"/>
          </ac:spMkLst>
        </pc:spChg>
        <pc:picChg chg="del">
          <ac:chgData name="Sue Webber" userId="c5d4486a-e391-4603-baed-1c9161583897" providerId="ADAL" clId="{0DDC69DF-BBCE-4812-8A22-5721FFE0CEFE}" dt="2022-02-06T18:34:11.542" v="784" actId="478"/>
          <ac:picMkLst>
            <pc:docMk/>
            <pc:sldMk cId="2037511619" sldId="426"/>
            <ac:picMk id="9" creationId="{823F842D-30BC-486F-969C-9D7A33346127}"/>
          </ac:picMkLst>
        </pc:picChg>
        <pc:picChg chg="add mod">
          <ac:chgData name="Sue Webber" userId="c5d4486a-e391-4603-baed-1c9161583897" providerId="ADAL" clId="{0DDC69DF-BBCE-4812-8A22-5721FFE0CEFE}" dt="2022-02-06T18:34:18.786" v="788" actId="1076"/>
          <ac:picMkLst>
            <pc:docMk/>
            <pc:sldMk cId="2037511619" sldId="426"/>
            <ac:picMk id="10" creationId="{6FB7714D-6593-452E-B169-E426CD7FC3B9}"/>
          </ac:picMkLst>
        </pc:picChg>
        <pc:picChg chg="add mod">
          <ac:chgData name="Sue Webber" userId="c5d4486a-e391-4603-baed-1c9161583897" providerId="ADAL" clId="{0DDC69DF-BBCE-4812-8A22-5721FFE0CEFE}" dt="2022-02-06T18:34:49.184" v="791"/>
          <ac:picMkLst>
            <pc:docMk/>
            <pc:sldMk cId="2037511619" sldId="426"/>
            <ac:picMk id="11" creationId="{63059E05-F421-457F-9F05-AC74C4C28F42}"/>
          </ac:picMkLst>
        </pc:picChg>
        <pc:picChg chg="mod">
          <ac:chgData name="Sue Webber" userId="c5d4486a-e391-4603-baed-1c9161583897" providerId="ADAL" clId="{0DDC69DF-BBCE-4812-8A22-5721FFE0CEFE}" dt="2022-02-06T18:34:28.157" v="789" actId="14826"/>
          <ac:picMkLst>
            <pc:docMk/>
            <pc:sldMk cId="2037511619" sldId="426"/>
            <ac:picMk id="13" creationId="{3348B0BC-8150-41D3-9054-FB2291FE58FF}"/>
          </ac:picMkLst>
        </pc:picChg>
        <pc:picChg chg="del">
          <ac:chgData name="Sue Webber" userId="c5d4486a-e391-4603-baed-1c9161583897" providerId="ADAL" clId="{0DDC69DF-BBCE-4812-8A22-5721FFE0CEFE}" dt="2022-02-06T18:34:13.349" v="785" actId="478"/>
          <ac:picMkLst>
            <pc:docMk/>
            <pc:sldMk cId="2037511619" sldId="426"/>
            <ac:picMk id="14" creationId="{91B50EC5-46E8-4472-85A6-E48C036A7FB9}"/>
          </ac:picMkLst>
        </pc:picChg>
        <pc:picChg chg="mod">
          <ac:chgData name="Sue Webber" userId="c5d4486a-e391-4603-baed-1c9161583897" providerId="ADAL" clId="{0DDC69DF-BBCE-4812-8A22-5721FFE0CEFE}" dt="2022-02-06T18:34:35.915" v="790" actId="14826"/>
          <ac:picMkLst>
            <pc:docMk/>
            <pc:sldMk cId="2037511619" sldId="426"/>
            <ac:picMk id="15" creationId="{A09CF54A-B40E-44D0-A662-DF024314797E}"/>
          </ac:picMkLst>
        </pc:picChg>
      </pc:sldChg>
      <pc:sldChg chg="del">
        <pc:chgData name="Sue Webber" userId="c5d4486a-e391-4603-baed-1c9161583897" providerId="ADAL" clId="{0DDC69DF-BBCE-4812-8A22-5721FFE0CEFE}" dt="2022-02-06T18:30:51.761" v="700" actId="47"/>
        <pc:sldMkLst>
          <pc:docMk/>
          <pc:sldMk cId="4209073322" sldId="427"/>
        </pc:sldMkLst>
      </pc:sldChg>
      <pc:sldChg chg="del">
        <pc:chgData name="Sue Webber" userId="c5d4486a-e391-4603-baed-1c9161583897" providerId="ADAL" clId="{0DDC69DF-BBCE-4812-8A22-5721FFE0CEFE}" dt="2022-02-06T18:30:55.830" v="702" actId="47"/>
        <pc:sldMkLst>
          <pc:docMk/>
          <pc:sldMk cId="2815277350" sldId="429"/>
        </pc:sldMkLst>
      </pc:sldChg>
      <pc:sldChg chg="delSp del mod">
        <pc:chgData name="Sue Webber" userId="c5d4486a-e391-4603-baed-1c9161583897" providerId="ADAL" clId="{0DDC69DF-BBCE-4812-8A22-5721FFE0CEFE}" dt="2022-02-06T18:16:39.684" v="273" actId="47"/>
        <pc:sldMkLst>
          <pc:docMk/>
          <pc:sldMk cId="393591611" sldId="430"/>
        </pc:sldMkLst>
        <pc:picChg chg="del">
          <ac:chgData name="Sue Webber" userId="c5d4486a-e391-4603-baed-1c9161583897" providerId="ADAL" clId="{0DDC69DF-BBCE-4812-8A22-5721FFE0CEFE}" dt="2022-02-06T18:16:15.170" v="269" actId="478"/>
          <ac:picMkLst>
            <pc:docMk/>
            <pc:sldMk cId="393591611" sldId="430"/>
            <ac:picMk id="11" creationId="{298DB4A7-39B0-4871-92E2-42D1C170135A}"/>
          </ac:picMkLst>
        </pc:picChg>
      </pc:sldChg>
      <pc:sldChg chg="addSp delSp modSp add mod">
        <pc:chgData name="Sue Webber" userId="c5d4486a-e391-4603-baed-1c9161583897" providerId="ADAL" clId="{0DDC69DF-BBCE-4812-8A22-5721FFE0CEFE}" dt="2022-02-11T22:52:30.523" v="1287"/>
        <pc:sldMkLst>
          <pc:docMk/>
          <pc:sldMk cId="975771786" sldId="430"/>
        </pc:sldMkLst>
        <pc:picChg chg="del">
          <ac:chgData name="Sue Webber" userId="c5d4486a-e391-4603-baed-1c9161583897" providerId="ADAL" clId="{0DDC69DF-BBCE-4812-8A22-5721FFE0CEFE}" dt="2022-02-11T22:52:30.356" v="1286" actId="478"/>
          <ac:picMkLst>
            <pc:docMk/>
            <pc:sldMk cId="975771786" sldId="430"/>
            <ac:picMk id="6" creationId="{AB1B003C-92A1-4E14-80EB-44D84415AC85}"/>
          </ac:picMkLst>
        </pc:picChg>
        <pc:picChg chg="add mod">
          <ac:chgData name="Sue Webber" userId="c5d4486a-e391-4603-baed-1c9161583897" providerId="ADAL" clId="{0DDC69DF-BBCE-4812-8A22-5721FFE0CEFE}" dt="2022-02-11T22:52:30.523" v="1287"/>
          <ac:picMkLst>
            <pc:docMk/>
            <pc:sldMk cId="975771786" sldId="430"/>
            <ac:picMk id="9" creationId="{2F27FECE-5A9A-4717-94F9-80408E2911FA}"/>
          </ac:picMkLst>
        </pc:picChg>
      </pc:sldChg>
      <pc:sldChg chg="addSp delSp modSp add mod ord">
        <pc:chgData name="Sue Webber" userId="c5d4486a-e391-4603-baed-1c9161583897" providerId="ADAL" clId="{0DDC69DF-BBCE-4812-8A22-5721FFE0CEFE}" dt="2022-02-06T18:16:43.658" v="275"/>
        <pc:sldMkLst>
          <pc:docMk/>
          <pc:sldMk cId="3978214340" sldId="431"/>
        </pc:sldMkLst>
        <pc:picChg chg="del">
          <ac:chgData name="Sue Webber" userId="c5d4486a-e391-4603-baed-1c9161583897" providerId="ADAL" clId="{0DDC69DF-BBCE-4812-8A22-5721FFE0CEFE}" dt="2022-02-06T18:16:23.843" v="271" actId="478"/>
          <ac:picMkLst>
            <pc:docMk/>
            <pc:sldMk cId="3978214340" sldId="431"/>
            <ac:picMk id="11" creationId="{298DB4A7-39B0-4871-92E2-42D1C170135A}"/>
          </ac:picMkLst>
        </pc:picChg>
        <pc:picChg chg="add mod">
          <ac:chgData name="Sue Webber" userId="c5d4486a-e391-4603-baed-1c9161583897" providerId="ADAL" clId="{0DDC69DF-BBCE-4812-8A22-5721FFE0CEFE}" dt="2022-02-06T18:16:24.218" v="272"/>
          <ac:picMkLst>
            <pc:docMk/>
            <pc:sldMk cId="3978214340" sldId="431"/>
            <ac:picMk id="12" creationId="{3228F67E-9CE2-40D7-AA1E-915CE2E839CC}"/>
          </ac:picMkLst>
        </pc:picChg>
      </pc:sldChg>
      <pc:sldChg chg="addSp delSp modSp mod">
        <pc:chgData name="Sue Webber" userId="c5d4486a-e391-4603-baed-1c9161583897" providerId="ADAL" clId="{0DDC69DF-BBCE-4812-8A22-5721FFE0CEFE}" dt="2022-02-06T18:27:49.527" v="607" actId="20577"/>
        <pc:sldMkLst>
          <pc:docMk/>
          <pc:sldMk cId="3652558302" sldId="432"/>
        </pc:sldMkLst>
        <pc:spChg chg="mod">
          <ac:chgData name="Sue Webber" userId="c5d4486a-e391-4603-baed-1c9161583897" providerId="ADAL" clId="{0DDC69DF-BBCE-4812-8A22-5721FFE0CEFE}" dt="2022-02-06T18:27:49.527" v="607" actId="20577"/>
          <ac:spMkLst>
            <pc:docMk/>
            <pc:sldMk cId="3652558302" sldId="432"/>
            <ac:spMk id="6" creationId="{8002C846-8F3F-4831-8CB5-C5B72BE8C2D1}"/>
          </ac:spMkLst>
        </pc:spChg>
        <pc:spChg chg="mod">
          <ac:chgData name="Sue Webber" userId="c5d4486a-e391-4603-baed-1c9161583897" providerId="ADAL" clId="{0DDC69DF-BBCE-4812-8A22-5721FFE0CEFE}" dt="2022-02-06T18:22:51.134" v="393" actId="20577"/>
          <ac:spMkLst>
            <pc:docMk/>
            <pc:sldMk cId="3652558302" sldId="432"/>
            <ac:spMk id="7" creationId="{226FEE25-3CCB-4219-9C61-93AC7ED87BFC}"/>
          </ac:spMkLst>
        </pc:spChg>
        <pc:picChg chg="add mod">
          <ac:chgData name="Sue Webber" userId="c5d4486a-e391-4603-baed-1c9161583897" providerId="ADAL" clId="{0DDC69DF-BBCE-4812-8A22-5721FFE0CEFE}" dt="2022-02-06T18:22:44.267" v="372"/>
          <ac:picMkLst>
            <pc:docMk/>
            <pc:sldMk cId="3652558302" sldId="432"/>
            <ac:picMk id="8" creationId="{981A7907-5E1C-4EFC-BE15-769CCBAA4814}"/>
          </ac:picMkLst>
        </pc:picChg>
        <pc:picChg chg="del">
          <ac:chgData name="Sue Webber" userId="c5d4486a-e391-4603-baed-1c9161583897" providerId="ADAL" clId="{0DDC69DF-BBCE-4812-8A22-5721FFE0CEFE}" dt="2022-02-06T18:22:43.966" v="371" actId="478"/>
          <ac:picMkLst>
            <pc:docMk/>
            <pc:sldMk cId="3652558302" sldId="432"/>
            <ac:picMk id="11" creationId="{CFC8D335-3338-4297-B790-71D065ED580C}"/>
          </ac:picMkLst>
        </pc:picChg>
      </pc:sldChg>
      <pc:sldChg chg="addSp delSp modSp mod ord">
        <pc:chgData name="Sue Webber" userId="c5d4486a-e391-4603-baed-1c9161583897" providerId="ADAL" clId="{0DDC69DF-BBCE-4812-8A22-5721FFE0CEFE}" dt="2022-02-06T18:28:51.418" v="618"/>
        <pc:sldMkLst>
          <pc:docMk/>
          <pc:sldMk cId="1311095881" sldId="433"/>
        </pc:sldMkLst>
        <pc:picChg chg="add mod">
          <ac:chgData name="Sue Webber" userId="c5d4486a-e391-4603-baed-1c9161583897" providerId="ADAL" clId="{0DDC69DF-BBCE-4812-8A22-5721FFE0CEFE}" dt="2022-02-06T18:24:14.140" v="497"/>
          <ac:picMkLst>
            <pc:docMk/>
            <pc:sldMk cId="1311095881" sldId="433"/>
            <ac:picMk id="8" creationId="{B4E7B504-0F22-4C75-89CE-DC56CBC74A0A}"/>
          </ac:picMkLst>
        </pc:picChg>
        <pc:picChg chg="del">
          <ac:chgData name="Sue Webber" userId="c5d4486a-e391-4603-baed-1c9161583897" providerId="ADAL" clId="{0DDC69DF-BBCE-4812-8A22-5721FFE0CEFE}" dt="2022-02-06T18:24:13.388" v="496" actId="478"/>
          <ac:picMkLst>
            <pc:docMk/>
            <pc:sldMk cId="1311095881" sldId="433"/>
            <ac:picMk id="10" creationId="{3DFE5D43-3B7F-4F68-AEBB-5E8689EC733F}"/>
          </ac:picMkLst>
        </pc:picChg>
      </pc:sldChg>
      <pc:sldChg chg="addSp delSp modSp mod">
        <pc:chgData name="Sue Webber" userId="c5d4486a-e391-4603-baed-1c9161583897" providerId="ADAL" clId="{0DDC69DF-BBCE-4812-8A22-5721FFE0CEFE}" dt="2022-02-11T22:53:21.840" v="1329" actId="115"/>
        <pc:sldMkLst>
          <pc:docMk/>
          <pc:sldMk cId="3694703896" sldId="434"/>
        </pc:sldMkLst>
        <pc:spChg chg="mod">
          <ac:chgData name="Sue Webber" userId="c5d4486a-e391-4603-baed-1c9161583897" providerId="ADAL" clId="{0DDC69DF-BBCE-4812-8A22-5721FFE0CEFE}" dt="2022-02-11T22:53:21.840" v="1329" actId="115"/>
          <ac:spMkLst>
            <pc:docMk/>
            <pc:sldMk cId="3694703896" sldId="434"/>
            <ac:spMk id="6" creationId="{8002C846-8F3F-4831-8CB5-C5B72BE8C2D1}"/>
          </ac:spMkLst>
        </pc:spChg>
        <pc:spChg chg="mod">
          <ac:chgData name="Sue Webber" userId="c5d4486a-e391-4603-baed-1c9161583897" providerId="ADAL" clId="{0DDC69DF-BBCE-4812-8A22-5721FFE0CEFE}" dt="2022-02-06T18:29:07.059" v="651" actId="20577"/>
          <ac:spMkLst>
            <pc:docMk/>
            <pc:sldMk cId="3694703896" sldId="434"/>
            <ac:spMk id="7" creationId="{226FEE25-3CCB-4219-9C61-93AC7ED87BFC}"/>
          </ac:spMkLst>
        </pc:spChg>
        <pc:picChg chg="del">
          <ac:chgData name="Sue Webber" userId="c5d4486a-e391-4603-baed-1c9161583897" providerId="ADAL" clId="{0DDC69DF-BBCE-4812-8A22-5721FFE0CEFE}" dt="2022-02-06T18:24:23.196" v="498" actId="478"/>
          <ac:picMkLst>
            <pc:docMk/>
            <pc:sldMk cId="3694703896" sldId="434"/>
            <ac:picMk id="11" creationId="{CFC8D335-3338-4297-B790-71D065ED580C}"/>
          </ac:picMkLst>
        </pc:picChg>
        <pc:picChg chg="add mod">
          <ac:chgData name="Sue Webber" userId="c5d4486a-e391-4603-baed-1c9161583897" providerId="ADAL" clId="{0DDC69DF-BBCE-4812-8A22-5721FFE0CEFE}" dt="2022-02-06T18:24:24.095" v="499"/>
          <ac:picMkLst>
            <pc:docMk/>
            <pc:sldMk cId="3694703896" sldId="434"/>
            <ac:picMk id="12" creationId="{AE4394DD-BC9A-49A6-AAD5-FB3127AA2458}"/>
          </ac:picMkLst>
        </pc:picChg>
      </pc:sldChg>
      <pc:sldChg chg="addSp delSp modSp add mod">
        <pc:chgData name="Sue Webber" userId="c5d4486a-e391-4603-baed-1c9161583897" providerId="ADAL" clId="{0DDC69DF-BBCE-4812-8A22-5721FFE0CEFE}" dt="2022-02-11T21:56:28.008" v="1025" actId="14100"/>
        <pc:sldMkLst>
          <pc:docMk/>
          <pc:sldMk cId="1624923581" sldId="435"/>
        </pc:sldMkLst>
        <pc:spChg chg="ord">
          <ac:chgData name="Sue Webber" userId="c5d4486a-e391-4603-baed-1c9161583897" providerId="ADAL" clId="{0DDC69DF-BBCE-4812-8A22-5721FFE0CEFE}" dt="2022-02-11T21:51:07.887" v="988" actId="166"/>
          <ac:spMkLst>
            <pc:docMk/>
            <pc:sldMk cId="1624923581" sldId="435"/>
            <ac:spMk id="7" creationId="{226FEE25-3CCB-4219-9C61-93AC7ED87BFC}"/>
          </ac:spMkLst>
        </pc:spChg>
        <pc:picChg chg="mod modCrop">
          <ac:chgData name="Sue Webber" userId="c5d4486a-e391-4603-baed-1c9161583897" providerId="ADAL" clId="{0DDC69DF-BBCE-4812-8A22-5721FFE0CEFE}" dt="2022-02-11T21:56:28.008" v="1025" actId="14100"/>
          <ac:picMkLst>
            <pc:docMk/>
            <pc:sldMk cId="1624923581" sldId="435"/>
            <ac:picMk id="3" creationId="{3384AD6C-EDAF-4D1F-9E02-6B96B1B0D310}"/>
          </ac:picMkLst>
        </pc:picChg>
        <pc:picChg chg="del">
          <ac:chgData name="Sue Webber" userId="c5d4486a-e391-4603-baed-1c9161583897" providerId="ADAL" clId="{0DDC69DF-BBCE-4812-8A22-5721FFE0CEFE}" dt="2022-02-11T21:50:57.703" v="986" actId="478"/>
          <ac:picMkLst>
            <pc:docMk/>
            <pc:sldMk cId="1624923581" sldId="435"/>
            <ac:picMk id="11" creationId="{66CEECE5-8CAC-4248-A026-FB7CE6626CDA}"/>
          </ac:picMkLst>
        </pc:picChg>
        <pc:picChg chg="add mod">
          <ac:chgData name="Sue Webber" userId="c5d4486a-e391-4603-baed-1c9161583897" providerId="ADAL" clId="{0DDC69DF-BBCE-4812-8A22-5721FFE0CEFE}" dt="2022-02-11T21:50:59.838" v="987"/>
          <ac:picMkLst>
            <pc:docMk/>
            <pc:sldMk cId="1624923581" sldId="435"/>
            <ac:picMk id="13" creationId="{3201FDA6-87D1-4849-85B7-B9F2DC9F2492}"/>
          </ac:picMkLst>
        </pc:picChg>
        <pc:picChg chg="mod">
          <ac:chgData name="Sue Webber" userId="c5d4486a-e391-4603-baed-1c9161583897" providerId="ADAL" clId="{0DDC69DF-BBCE-4812-8A22-5721FFE0CEFE}" dt="2022-02-11T21:55:54.025" v="1020" actId="14100"/>
          <ac:picMkLst>
            <pc:docMk/>
            <pc:sldMk cId="1624923581" sldId="435"/>
            <ac:picMk id="1026" creationId="{1A7240D1-AEE2-49EA-AC64-A5A47D11BA1A}"/>
          </ac:picMkLst>
        </pc:picChg>
      </pc:sldChg>
      <pc:sldChg chg="del">
        <pc:chgData name="Sue Webber" userId="c5d4486a-e391-4603-baed-1c9161583897" providerId="ADAL" clId="{0DDC69DF-BBCE-4812-8A22-5721FFE0CEFE}" dt="2022-02-06T18:25:16.575" v="561" actId="47"/>
        <pc:sldMkLst>
          <pc:docMk/>
          <pc:sldMk cId="2893999865" sldId="435"/>
        </pc:sldMkLst>
      </pc:sldChg>
      <pc:sldChg chg="del ord">
        <pc:chgData name="Sue Webber" userId="c5d4486a-e391-4603-baed-1c9161583897" providerId="ADAL" clId="{0DDC69DF-BBCE-4812-8A22-5721FFE0CEFE}" dt="2022-02-06T18:28:05.674" v="608" actId="47"/>
        <pc:sldMkLst>
          <pc:docMk/>
          <pc:sldMk cId="3663056756" sldId="435"/>
        </pc:sldMkLst>
      </pc:sldChg>
      <pc:sldChg chg="modSp del mod ord">
        <pc:chgData name="Sue Webber" userId="c5d4486a-e391-4603-baed-1c9161583897" providerId="ADAL" clId="{0DDC69DF-BBCE-4812-8A22-5721FFE0CEFE}" dt="2022-02-06T18:28:30.197" v="612" actId="47"/>
        <pc:sldMkLst>
          <pc:docMk/>
          <pc:sldMk cId="709166872" sldId="436"/>
        </pc:sldMkLst>
        <pc:spChg chg="mod">
          <ac:chgData name="Sue Webber" userId="c5d4486a-e391-4603-baed-1c9161583897" providerId="ADAL" clId="{0DDC69DF-BBCE-4812-8A22-5721FFE0CEFE}" dt="2022-02-06T18:28:26.808" v="611" actId="6549"/>
          <ac:spMkLst>
            <pc:docMk/>
            <pc:sldMk cId="709166872" sldId="436"/>
            <ac:spMk id="6" creationId="{479CE895-9EB5-4CFB-B36B-6E1BB11D569F}"/>
          </ac:spMkLst>
        </pc:spChg>
      </pc:sldChg>
      <pc:sldChg chg="addSp modSp mod ord">
        <pc:chgData name="Sue Webber" userId="c5d4486a-e391-4603-baed-1c9161583897" providerId="ADAL" clId="{0DDC69DF-BBCE-4812-8A22-5721FFE0CEFE}" dt="2022-02-11T21:59:35.712" v="1137" actId="113"/>
        <pc:sldMkLst>
          <pc:docMk/>
          <pc:sldMk cId="3118375109" sldId="437"/>
        </pc:sldMkLst>
        <pc:spChg chg="mod">
          <ac:chgData name="Sue Webber" userId="c5d4486a-e391-4603-baed-1c9161583897" providerId="ADAL" clId="{0DDC69DF-BBCE-4812-8A22-5721FFE0CEFE}" dt="2022-02-11T21:59:35.712" v="1137" actId="113"/>
          <ac:spMkLst>
            <pc:docMk/>
            <pc:sldMk cId="3118375109" sldId="437"/>
            <ac:spMk id="6" creationId="{8002C846-8F3F-4831-8CB5-C5B72BE8C2D1}"/>
          </ac:spMkLst>
        </pc:spChg>
        <pc:spChg chg="mod">
          <ac:chgData name="Sue Webber" userId="c5d4486a-e391-4603-baed-1c9161583897" providerId="ADAL" clId="{0DDC69DF-BBCE-4812-8A22-5721FFE0CEFE}" dt="2022-02-06T18:29:22.888" v="668" actId="20577"/>
          <ac:spMkLst>
            <pc:docMk/>
            <pc:sldMk cId="3118375109" sldId="437"/>
            <ac:spMk id="7" creationId="{226FEE25-3CCB-4219-9C61-93AC7ED87BFC}"/>
          </ac:spMkLst>
        </pc:spChg>
        <pc:picChg chg="add mod">
          <ac:chgData name="Sue Webber" userId="c5d4486a-e391-4603-baed-1c9161583897" providerId="ADAL" clId="{0DDC69DF-BBCE-4812-8A22-5721FFE0CEFE}" dt="2022-02-06T18:29:30.613" v="669"/>
          <ac:picMkLst>
            <pc:docMk/>
            <pc:sldMk cId="3118375109" sldId="437"/>
            <ac:picMk id="8" creationId="{5A42E854-2537-45BF-BFD4-F458718A85C3}"/>
          </ac:picMkLst>
        </pc:picChg>
      </pc:sldChg>
      <pc:sldChg chg="addSp delSp modSp mod">
        <pc:chgData name="Sue Webber" userId="c5d4486a-e391-4603-baed-1c9161583897" providerId="ADAL" clId="{0DDC69DF-BBCE-4812-8A22-5721FFE0CEFE}" dt="2022-02-11T22:00:33.659" v="1138" actId="14100"/>
        <pc:sldMkLst>
          <pc:docMk/>
          <pc:sldMk cId="318890136" sldId="438"/>
        </pc:sldMkLst>
        <pc:spChg chg="mod">
          <ac:chgData name="Sue Webber" userId="c5d4486a-e391-4603-baed-1c9161583897" providerId="ADAL" clId="{0DDC69DF-BBCE-4812-8A22-5721FFE0CEFE}" dt="2022-02-11T22:00:33.659" v="1138" actId="14100"/>
          <ac:spMkLst>
            <pc:docMk/>
            <pc:sldMk cId="318890136" sldId="438"/>
            <ac:spMk id="6" creationId="{8002C846-8F3F-4831-8CB5-C5B72BE8C2D1}"/>
          </ac:spMkLst>
        </pc:spChg>
        <pc:picChg chg="del">
          <ac:chgData name="Sue Webber" userId="c5d4486a-e391-4603-baed-1c9161583897" providerId="ADAL" clId="{0DDC69DF-BBCE-4812-8A22-5721FFE0CEFE}" dt="2022-02-06T18:32:15.668" v="705" actId="478"/>
          <ac:picMkLst>
            <pc:docMk/>
            <pc:sldMk cId="318890136" sldId="438"/>
            <ac:picMk id="11" creationId="{1ECF6E72-13A4-4F15-9822-DDBE9ECF2D8A}"/>
          </ac:picMkLst>
        </pc:picChg>
        <pc:picChg chg="add mod">
          <ac:chgData name="Sue Webber" userId="c5d4486a-e391-4603-baed-1c9161583897" providerId="ADAL" clId="{0DDC69DF-BBCE-4812-8A22-5721FFE0CEFE}" dt="2022-02-06T18:32:15.929" v="706"/>
          <ac:picMkLst>
            <pc:docMk/>
            <pc:sldMk cId="318890136" sldId="438"/>
            <ac:picMk id="15" creationId="{74D96D0F-4F37-4032-8663-4734EEB5C8DF}"/>
          </ac:picMkLst>
        </pc:picChg>
      </pc:sldChg>
      <pc:sldChg chg="addSp delSp modSp mod">
        <pc:chgData name="Sue Webber" userId="c5d4486a-e391-4603-baed-1c9161583897" providerId="ADAL" clId="{0DDC69DF-BBCE-4812-8A22-5721FFE0CEFE}" dt="2022-02-11T22:51:36.147" v="1283" actId="20577"/>
        <pc:sldMkLst>
          <pc:docMk/>
          <pc:sldMk cId="219936325" sldId="439"/>
        </pc:sldMkLst>
        <pc:spChg chg="mod">
          <ac:chgData name="Sue Webber" userId="c5d4486a-e391-4603-baed-1c9161583897" providerId="ADAL" clId="{0DDC69DF-BBCE-4812-8A22-5721FFE0CEFE}" dt="2022-02-11T22:51:36.147" v="1283" actId="20577"/>
          <ac:spMkLst>
            <pc:docMk/>
            <pc:sldMk cId="219936325" sldId="439"/>
            <ac:spMk id="7" creationId="{226FEE25-3CCB-4219-9C61-93AC7ED87BFC}"/>
          </ac:spMkLst>
        </pc:spChg>
        <pc:picChg chg="del">
          <ac:chgData name="Sue Webber" userId="c5d4486a-e391-4603-baed-1c9161583897" providerId="ADAL" clId="{0DDC69DF-BBCE-4812-8A22-5721FFE0CEFE}" dt="2022-02-11T22:51:09.069" v="1264" actId="478"/>
          <ac:picMkLst>
            <pc:docMk/>
            <pc:sldMk cId="219936325" sldId="439"/>
            <ac:picMk id="11" creationId="{B9B64F82-10D8-4729-AF04-59B06B123B57}"/>
          </ac:picMkLst>
        </pc:picChg>
        <pc:picChg chg="add mod">
          <ac:chgData name="Sue Webber" userId="c5d4486a-e391-4603-baed-1c9161583897" providerId="ADAL" clId="{0DDC69DF-BBCE-4812-8A22-5721FFE0CEFE}" dt="2022-02-11T22:51:09.370" v="1265"/>
          <ac:picMkLst>
            <pc:docMk/>
            <pc:sldMk cId="219936325" sldId="439"/>
            <ac:picMk id="12" creationId="{C846AFB3-1457-4886-B556-C01B31E04E0F}"/>
          </ac:picMkLst>
        </pc:picChg>
      </pc:sldChg>
      <pc:sldChg chg="addSp delSp modSp add mod">
        <pc:chgData name="Sue Webber" userId="c5d4486a-e391-4603-baed-1c9161583897" providerId="ADAL" clId="{0DDC69DF-BBCE-4812-8A22-5721FFE0CEFE}" dt="2022-02-11T22:52:35.304" v="1289"/>
        <pc:sldMkLst>
          <pc:docMk/>
          <pc:sldMk cId="235198386" sldId="440"/>
        </pc:sldMkLst>
        <pc:picChg chg="del">
          <ac:chgData name="Sue Webber" userId="c5d4486a-e391-4603-baed-1c9161583897" providerId="ADAL" clId="{0DDC69DF-BBCE-4812-8A22-5721FFE0CEFE}" dt="2022-02-11T22:52:35.125" v="1288" actId="478"/>
          <ac:picMkLst>
            <pc:docMk/>
            <pc:sldMk cId="235198386" sldId="440"/>
            <ac:picMk id="6" creationId="{C7A17536-C3FD-4CED-95C1-5F0A58C21525}"/>
          </ac:picMkLst>
        </pc:picChg>
        <pc:picChg chg="add mod">
          <ac:chgData name="Sue Webber" userId="c5d4486a-e391-4603-baed-1c9161583897" providerId="ADAL" clId="{0DDC69DF-BBCE-4812-8A22-5721FFE0CEFE}" dt="2022-02-11T22:52:35.304" v="1289"/>
          <ac:picMkLst>
            <pc:docMk/>
            <pc:sldMk cId="235198386" sldId="440"/>
            <ac:picMk id="8" creationId="{AB6297E4-7189-4C23-87CA-D0C462D9E64D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71B713-D8E9-4C50-971B-E0A38DABBA6D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0AE2A9-4523-44CA-B49A-7F54824C54A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/>
            <a:t>Who is NCSA?</a:t>
          </a:r>
          <a:endParaRPr lang="en-US"/>
        </a:p>
      </dgm:t>
    </dgm:pt>
    <dgm:pt modelId="{A725CDB9-911F-4F4D-B8A3-AA1DDC42E347}" type="parTrans" cxnId="{4C240B03-FA7C-4AA3-9287-EFE207992715}">
      <dgm:prSet/>
      <dgm:spPr/>
      <dgm:t>
        <a:bodyPr/>
        <a:lstStyle/>
        <a:p>
          <a:endParaRPr lang="en-US"/>
        </a:p>
      </dgm:t>
    </dgm:pt>
    <dgm:pt modelId="{33789D5F-23E3-4C08-9949-811108D8A9CF}" type="sibTrans" cxnId="{4C240B03-FA7C-4AA3-9287-EFE20799271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C3BEFAC-3AA1-45C5-8282-17EA84F412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/>
            <a:t>Recruiting Calendars, Scholarships &amp; Checklists</a:t>
          </a:r>
          <a:endParaRPr lang="en-US"/>
        </a:p>
      </dgm:t>
    </dgm:pt>
    <dgm:pt modelId="{7309ECD5-BE4A-4D09-AF2E-E697535A73B3}" type="parTrans" cxnId="{55802230-A67D-4DF6-AC37-AFF451CAB81E}">
      <dgm:prSet/>
      <dgm:spPr/>
      <dgm:t>
        <a:bodyPr/>
        <a:lstStyle/>
        <a:p>
          <a:endParaRPr lang="en-US"/>
        </a:p>
      </dgm:t>
    </dgm:pt>
    <dgm:pt modelId="{8B662F04-F919-47D7-A250-5E31C857C18E}" type="sibTrans" cxnId="{55802230-A67D-4DF6-AC37-AFF451CAB81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D7911BE-DD06-4A0B-B1BF-9DC0C75991D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 dirty="0"/>
            <a:t>Recruiting Tips for College ID Combine</a:t>
          </a:r>
          <a:endParaRPr lang="en-US" dirty="0"/>
        </a:p>
      </dgm:t>
    </dgm:pt>
    <dgm:pt modelId="{683DBF50-A912-4F3B-BCB6-29AC1A20F4E7}" type="parTrans" cxnId="{1C4AE92D-B555-4276-9C54-ED07AE338A2B}">
      <dgm:prSet/>
      <dgm:spPr/>
      <dgm:t>
        <a:bodyPr/>
        <a:lstStyle/>
        <a:p>
          <a:endParaRPr lang="en-US"/>
        </a:p>
      </dgm:t>
    </dgm:pt>
    <dgm:pt modelId="{2C86E403-5AD7-4ABC-9F0B-27F106A1E308}" type="sibTrans" cxnId="{1C4AE92D-B555-4276-9C54-ED07AE338A2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7B19E8F-C721-43B0-A3A8-F2C2AA7BBF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/>
            <a:t>NCSA College Recruiting Resources</a:t>
          </a:r>
          <a:endParaRPr lang="en-US"/>
        </a:p>
      </dgm:t>
    </dgm:pt>
    <dgm:pt modelId="{9F179DAA-52F6-446D-9831-EFA47B1F5292}" type="parTrans" cxnId="{0A63AC04-2771-4636-8049-08231A23C017}">
      <dgm:prSet/>
      <dgm:spPr/>
      <dgm:t>
        <a:bodyPr/>
        <a:lstStyle/>
        <a:p>
          <a:endParaRPr lang="en-US"/>
        </a:p>
      </dgm:t>
    </dgm:pt>
    <dgm:pt modelId="{7AE6931F-5D3D-464C-B7EE-0006F7D4A16C}" type="sibTrans" cxnId="{0A63AC04-2771-4636-8049-08231A23C01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8ECFE85-9A5B-462F-80E6-C0C5C59B6CE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/>
            <a:t>Next Steps and Q&amp;A </a:t>
          </a:r>
          <a:endParaRPr lang="en-US"/>
        </a:p>
      </dgm:t>
    </dgm:pt>
    <dgm:pt modelId="{A8D9A1D5-9829-42D0-BF51-C9144068A285}" type="parTrans" cxnId="{8DD0F462-7A85-43FE-97C2-4DD19B8F2893}">
      <dgm:prSet/>
      <dgm:spPr/>
      <dgm:t>
        <a:bodyPr/>
        <a:lstStyle/>
        <a:p>
          <a:endParaRPr lang="en-US"/>
        </a:p>
      </dgm:t>
    </dgm:pt>
    <dgm:pt modelId="{EF06166E-5685-43AD-BAF6-8D7C5F0A0D20}" type="sibTrans" cxnId="{8DD0F462-7A85-43FE-97C2-4DD19B8F2893}">
      <dgm:prSet/>
      <dgm:spPr/>
      <dgm:t>
        <a:bodyPr/>
        <a:lstStyle/>
        <a:p>
          <a:endParaRPr lang="en-US"/>
        </a:p>
      </dgm:t>
    </dgm:pt>
    <dgm:pt modelId="{F7E98F21-1585-4889-8592-4A2AD57AA394}" type="pres">
      <dgm:prSet presAssocID="{B971B713-D8E9-4C50-971B-E0A38DABBA6D}" presName="root" presStyleCnt="0">
        <dgm:presLayoutVars>
          <dgm:dir/>
          <dgm:resizeHandles val="exact"/>
        </dgm:presLayoutVars>
      </dgm:prSet>
      <dgm:spPr/>
    </dgm:pt>
    <dgm:pt modelId="{0213E996-68FD-4ECB-9AA0-41F6F1ADE611}" type="pres">
      <dgm:prSet presAssocID="{B971B713-D8E9-4C50-971B-E0A38DABBA6D}" presName="container" presStyleCnt="0">
        <dgm:presLayoutVars>
          <dgm:dir/>
          <dgm:resizeHandles val="exact"/>
        </dgm:presLayoutVars>
      </dgm:prSet>
      <dgm:spPr/>
    </dgm:pt>
    <dgm:pt modelId="{C6A32A58-2FEE-45CF-A147-C96421163530}" type="pres">
      <dgm:prSet presAssocID="{4B0AE2A9-4523-44CA-B49A-7F54824C54AF}" presName="compNode" presStyleCnt="0"/>
      <dgm:spPr/>
    </dgm:pt>
    <dgm:pt modelId="{1F6984A2-3F2E-4D01-9F99-E30A0B2892BA}" type="pres">
      <dgm:prSet presAssocID="{4B0AE2A9-4523-44CA-B49A-7F54824C54AF}" presName="iconBgRect" presStyleLbl="bgShp" presStyleIdx="0" presStyleCnt="5"/>
      <dgm:spPr/>
    </dgm:pt>
    <dgm:pt modelId="{5FC901C6-5A84-4164-A662-CBACF1B2F83E}" type="pres">
      <dgm:prSet presAssocID="{4B0AE2A9-4523-44CA-B49A-7F54824C54A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23E06AC0-2B9A-4255-980F-CB1AB4DF04BE}" type="pres">
      <dgm:prSet presAssocID="{4B0AE2A9-4523-44CA-B49A-7F54824C54AF}" presName="spaceRect" presStyleCnt="0"/>
      <dgm:spPr/>
    </dgm:pt>
    <dgm:pt modelId="{DB6EB618-5E1C-4081-ADB5-9E451087AF4C}" type="pres">
      <dgm:prSet presAssocID="{4B0AE2A9-4523-44CA-B49A-7F54824C54AF}" presName="textRect" presStyleLbl="revTx" presStyleIdx="0" presStyleCnt="5">
        <dgm:presLayoutVars>
          <dgm:chMax val="1"/>
          <dgm:chPref val="1"/>
        </dgm:presLayoutVars>
      </dgm:prSet>
      <dgm:spPr/>
    </dgm:pt>
    <dgm:pt modelId="{CA755870-E2E8-4997-9E26-F5F095A601B6}" type="pres">
      <dgm:prSet presAssocID="{33789D5F-23E3-4C08-9949-811108D8A9CF}" presName="sibTrans" presStyleLbl="sibTrans2D1" presStyleIdx="0" presStyleCnt="0"/>
      <dgm:spPr/>
    </dgm:pt>
    <dgm:pt modelId="{AF434EE5-9903-4BA3-86AD-B1A70AF0D988}" type="pres">
      <dgm:prSet presAssocID="{9C3BEFAC-3AA1-45C5-8282-17EA84F412C1}" presName="compNode" presStyleCnt="0"/>
      <dgm:spPr/>
    </dgm:pt>
    <dgm:pt modelId="{300C5472-6243-46B0-8DAE-AC2D19768E98}" type="pres">
      <dgm:prSet presAssocID="{9C3BEFAC-3AA1-45C5-8282-17EA84F412C1}" presName="iconBgRect" presStyleLbl="bgShp" presStyleIdx="1" presStyleCnt="5"/>
      <dgm:spPr/>
    </dgm:pt>
    <dgm:pt modelId="{677523AB-FC3F-4B60-A5F9-B6F2E0FD74C0}" type="pres">
      <dgm:prSet presAssocID="{9C3BEFAC-3AA1-45C5-8282-17EA84F412C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76484002-7B3E-42C7-94EE-580D64A9D8AB}" type="pres">
      <dgm:prSet presAssocID="{9C3BEFAC-3AA1-45C5-8282-17EA84F412C1}" presName="spaceRect" presStyleCnt="0"/>
      <dgm:spPr/>
    </dgm:pt>
    <dgm:pt modelId="{18042D9B-1983-42BF-BDCA-B88D3CCB60F5}" type="pres">
      <dgm:prSet presAssocID="{9C3BEFAC-3AA1-45C5-8282-17EA84F412C1}" presName="textRect" presStyleLbl="revTx" presStyleIdx="1" presStyleCnt="5">
        <dgm:presLayoutVars>
          <dgm:chMax val="1"/>
          <dgm:chPref val="1"/>
        </dgm:presLayoutVars>
      </dgm:prSet>
      <dgm:spPr/>
    </dgm:pt>
    <dgm:pt modelId="{3D622925-153F-4511-BD49-540A204457C6}" type="pres">
      <dgm:prSet presAssocID="{8B662F04-F919-47D7-A250-5E31C857C18E}" presName="sibTrans" presStyleLbl="sibTrans2D1" presStyleIdx="0" presStyleCnt="0"/>
      <dgm:spPr/>
    </dgm:pt>
    <dgm:pt modelId="{D941513F-EF3D-43DA-970A-EFB5E8AA1A78}" type="pres">
      <dgm:prSet presAssocID="{5D7911BE-DD06-4A0B-B1BF-9DC0C75991D6}" presName="compNode" presStyleCnt="0"/>
      <dgm:spPr/>
    </dgm:pt>
    <dgm:pt modelId="{164FB54E-06ED-4D0D-9A8E-D8CEB80170AD}" type="pres">
      <dgm:prSet presAssocID="{5D7911BE-DD06-4A0B-B1BF-9DC0C75991D6}" presName="iconBgRect" presStyleLbl="bgShp" presStyleIdx="2" presStyleCnt="5"/>
      <dgm:spPr/>
    </dgm:pt>
    <dgm:pt modelId="{A16D1C7E-8A27-4300-88D1-4D9C5953B4A2}" type="pres">
      <dgm:prSet presAssocID="{5D7911BE-DD06-4A0B-B1BF-9DC0C75991D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nowflake"/>
        </a:ext>
      </dgm:extLst>
    </dgm:pt>
    <dgm:pt modelId="{D285D4A2-7A7E-4A96-A15C-CB96514D4CCE}" type="pres">
      <dgm:prSet presAssocID="{5D7911BE-DD06-4A0B-B1BF-9DC0C75991D6}" presName="spaceRect" presStyleCnt="0"/>
      <dgm:spPr/>
    </dgm:pt>
    <dgm:pt modelId="{EF6E9E2E-CE78-4E32-9D07-EAD0925D6C1A}" type="pres">
      <dgm:prSet presAssocID="{5D7911BE-DD06-4A0B-B1BF-9DC0C75991D6}" presName="textRect" presStyleLbl="revTx" presStyleIdx="2" presStyleCnt="5">
        <dgm:presLayoutVars>
          <dgm:chMax val="1"/>
          <dgm:chPref val="1"/>
        </dgm:presLayoutVars>
      </dgm:prSet>
      <dgm:spPr/>
    </dgm:pt>
    <dgm:pt modelId="{2E7A190F-09CA-4304-B75A-BF89C5CE7F7F}" type="pres">
      <dgm:prSet presAssocID="{2C86E403-5AD7-4ABC-9F0B-27F106A1E308}" presName="sibTrans" presStyleLbl="sibTrans2D1" presStyleIdx="0" presStyleCnt="0"/>
      <dgm:spPr/>
    </dgm:pt>
    <dgm:pt modelId="{828529BC-944B-43AA-B740-1819E33CAD0B}" type="pres">
      <dgm:prSet presAssocID="{C7B19E8F-C721-43B0-A3A8-F2C2AA7BBFEF}" presName="compNode" presStyleCnt="0"/>
      <dgm:spPr/>
    </dgm:pt>
    <dgm:pt modelId="{D609D24E-FE53-4FD5-AFC0-9F5278473323}" type="pres">
      <dgm:prSet presAssocID="{C7B19E8F-C721-43B0-A3A8-F2C2AA7BBFEF}" presName="iconBgRect" presStyleLbl="bgShp" presStyleIdx="3" presStyleCnt="5"/>
      <dgm:spPr/>
    </dgm:pt>
    <dgm:pt modelId="{5085BFD1-EBE0-40F7-994C-DD3C1583D999}" type="pres">
      <dgm:prSet presAssocID="{C7B19E8F-C721-43B0-A3A8-F2C2AA7BBFE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633B3E8-BA08-4C05-9339-F36E85861E12}" type="pres">
      <dgm:prSet presAssocID="{C7B19E8F-C721-43B0-A3A8-F2C2AA7BBFEF}" presName="spaceRect" presStyleCnt="0"/>
      <dgm:spPr/>
    </dgm:pt>
    <dgm:pt modelId="{73CC5FB5-39AB-4F96-8C89-E03B4745A86F}" type="pres">
      <dgm:prSet presAssocID="{C7B19E8F-C721-43B0-A3A8-F2C2AA7BBFEF}" presName="textRect" presStyleLbl="revTx" presStyleIdx="3" presStyleCnt="5">
        <dgm:presLayoutVars>
          <dgm:chMax val="1"/>
          <dgm:chPref val="1"/>
        </dgm:presLayoutVars>
      </dgm:prSet>
      <dgm:spPr/>
    </dgm:pt>
    <dgm:pt modelId="{D416C45F-A9B5-4C6A-8CD5-B81A473ADAE9}" type="pres">
      <dgm:prSet presAssocID="{7AE6931F-5D3D-464C-B7EE-0006F7D4A16C}" presName="sibTrans" presStyleLbl="sibTrans2D1" presStyleIdx="0" presStyleCnt="0"/>
      <dgm:spPr/>
    </dgm:pt>
    <dgm:pt modelId="{37EF6CD7-75C6-4DB0-922F-F59E6071DE28}" type="pres">
      <dgm:prSet presAssocID="{48ECFE85-9A5B-462F-80E6-C0C5C59B6CE7}" presName="compNode" presStyleCnt="0"/>
      <dgm:spPr/>
    </dgm:pt>
    <dgm:pt modelId="{A7E1B2CF-6183-4D8A-ADE7-842C9C205E9C}" type="pres">
      <dgm:prSet presAssocID="{48ECFE85-9A5B-462F-80E6-C0C5C59B6CE7}" presName="iconBgRect" presStyleLbl="bgShp" presStyleIdx="4" presStyleCnt="5"/>
      <dgm:spPr/>
    </dgm:pt>
    <dgm:pt modelId="{1FCA5D84-F360-46E8-A60F-3BEFF851D4E4}" type="pres">
      <dgm:prSet presAssocID="{48ECFE85-9A5B-462F-80E6-C0C5C59B6CE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EB9EA76-F6CF-43E5-A32A-BF2C7F5CCE29}" type="pres">
      <dgm:prSet presAssocID="{48ECFE85-9A5B-462F-80E6-C0C5C59B6CE7}" presName="spaceRect" presStyleCnt="0"/>
      <dgm:spPr/>
    </dgm:pt>
    <dgm:pt modelId="{9C36403A-3B4A-4F75-A4AE-DFD063DB5749}" type="pres">
      <dgm:prSet presAssocID="{48ECFE85-9A5B-462F-80E6-C0C5C59B6CE7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4C240B03-FA7C-4AA3-9287-EFE207992715}" srcId="{B971B713-D8E9-4C50-971B-E0A38DABBA6D}" destId="{4B0AE2A9-4523-44CA-B49A-7F54824C54AF}" srcOrd="0" destOrd="0" parTransId="{A725CDB9-911F-4F4D-B8A3-AA1DDC42E347}" sibTransId="{33789D5F-23E3-4C08-9949-811108D8A9CF}"/>
    <dgm:cxn modelId="{0A63AC04-2771-4636-8049-08231A23C017}" srcId="{B971B713-D8E9-4C50-971B-E0A38DABBA6D}" destId="{C7B19E8F-C721-43B0-A3A8-F2C2AA7BBFEF}" srcOrd="3" destOrd="0" parTransId="{9F179DAA-52F6-446D-9831-EFA47B1F5292}" sibTransId="{7AE6931F-5D3D-464C-B7EE-0006F7D4A16C}"/>
    <dgm:cxn modelId="{E7CA200E-BDDE-4C60-A2EA-623D0DDFF420}" type="presOf" srcId="{B971B713-D8E9-4C50-971B-E0A38DABBA6D}" destId="{F7E98F21-1585-4889-8592-4A2AD57AA394}" srcOrd="0" destOrd="0" presId="urn:microsoft.com/office/officeart/2018/2/layout/IconCircleList"/>
    <dgm:cxn modelId="{78F78813-ABFA-43CC-935A-111FC1852299}" type="presOf" srcId="{C7B19E8F-C721-43B0-A3A8-F2C2AA7BBFEF}" destId="{73CC5FB5-39AB-4F96-8C89-E03B4745A86F}" srcOrd="0" destOrd="0" presId="urn:microsoft.com/office/officeart/2018/2/layout/IconCircleList"/>
    <dgm:cxn modelId="{1C4AE92D-B555-4276-9C54-ED07AE338A2B}" srcId="{B971B713-D8E9-4C50-971B-E0A38DABBA6D}" destId="{5D7911BE-DD06-4A0B-B1BF-9DC0C75991D6}" srcOrd="2" destOrd="0" parTransId="{683DBF50-A912-4F3B-BCB6-29AC1A20F4E7}" sibTransId="{2C86E403-5AD7-4ABC-9F0B-27F106A1E308}"/>
    <dgm:cxn modelId="{55802230-A67D-4DF6-AC37-AFF451CAB81E}" srcId="{B971B713-D8E9-4C50-971B-E0A38DABBA6D}" destId="{9C3BEFAC-3AA1-45C5-8282-17EA84F412C1}" srcOrd="1" destOrd="0" parTransId="{7309ECD5-BE4A-4D09-AF2E-E697535A73B3}" sibTransId="{8B662F04-F919-47D7-A250-5E31C857C18E}"/>
    <dgm:cxn modelId="{8DD0F462-7A85-43FE-97C2-4DD19B8F2893}" srcId="{B971B713-D8E9-4C50-971B-E0A38DABBA6D}" destId="{48ECFE85-9A5B-462F-80E6-C0C5C59B6CE7}" srcOrd="4" destOrd="0" parTransId="{A8D9A1D5-9829-42D0-BF51-C9144068A285}" sibTransId="{EF06166E-5685-43AD-BAF6-8D7C5F0A0D20}"/>
    <dgm:cxn modelId="{C11C426A-49B5-428B-81A8-B292FA72F233}" type="presOf" srcId="{48ECFE85-9A5B-462F-80E6-C0C5C59B6CE7}" destId="{9C36403A-3B4A-4F75-A4AE-DFD063DB5749}" srcOrd="0" destOrd="0" presId="urn:microsoft.com/office/officeart/2018/2/layout/IconCircleList"/>
    <dgm:cxn modelId="{73BD1B70-D2C9-4B69-A45F-A3DA7956B47E}" type="presOf" srcId="{7AE6931F-5D3D-464C-B7EE-0006F7D4A16C}" destId="{D416C45F-A9B5-4C6A-8CD5-B81A473ADAE9}" srcOrd="0" destOrd="0" presId="urn:microsoft.com/office/officeart/2018/2/layout/IconCircleList"/>
    <dgm:cxn modelId="{AB05D353-C9D4-408A-8561-FCCFE17B9BCD}" type="presOf" srcId="{8B662F04-F919-47D7-A250-5E31C857C18E}" destId="{3D622925-153F-4511-BD49-540A204457C6}" srcOrd="0" destOrd="0" presId="urn:microsoft.com/office/officeart/2018/2/layout/IconCircleList"/>
    <dgm:cxn modelId="{9A5181BF-358E-44BB-B03D-183925BF14F9}" type="presOf" srcId="{33789D5F-23E3-4C08-9949-811108D8A9CF}" destId="{CA755870-E2E8-4997-9E26-F5F095A601B6}" srcOrd="0" destOrd="0" presId="urn:microsoft.com/office/officeart/2018/2/layout/IconCircleList"/>
    <dgm:cxn modelId="{3D7A4EEB-61A2-4C3A-8505-AFE2240CEF4B}" type="presOf" srcId="{2C86E403-5AD7-4ABC-9F0B-27F106A1E308}" destId="{2E7A190F-09CA-4304-B75A-BF89C5CE7F7F}" srcOrd="0" destOrd="0" presId="urn:microsoft.com/office/officeart/2018/2/layout/IconCircleList"/>
    <dgm:cxn modelId="{2FDD42EF-6DEE-4EC3-B6B8-AFBA9A7FD310}" type="presOf" srcId="{5D7911BE-DD06-4A0B-B1BF-9DC0C75991D6}" destId="{EF6E9E2E-CE78-4E32-9D07-EAD0925D6C1A}" srcOrd="0" destOrd="0" presId="urn:microsoft.com/office/officeart/2018/2/layout/IconCircleList"/>
    <dgm:cxn modelId="{64C12BF9-C7E5-4E0A-A858-A8005DBA1C06}" type="presOf" srcId="{9C3BEFAC-3AA1-45C5-8282-17EA84F412C1}" destId="{18042D9B-1983-42BF-BDCA-B88D3CCB60F5}" srcOrd="0" destOrd="0" presId="urn:microsoft.com/office/officeart/2018/2/layout/IconCircleList"/>
    <dgm:cxn modelId="{1E94B5FF-16FB-4393-8CC0-EFE9B23F8E68}" type="presOf" srcId="{4B0AE2A9-4523-44CA-B49A-7F54824C54AF}" destId="{DB6EB618-5E1C-4081-ADB5-9E451087AF4C}" srcOrd="0" destOrd="0" presId="urn:microsoft.com/office/officeart/2018/2/layout/IconCircleList"/>
    <dgm:cxn modelId="{DEC365A3-F7E9-4B57-96F7-EAD0559D1489}" type="presParOf" srcId="{F7E98F21-1585-4889-8592-4A2AD57AA394}" destId="{0213E996-68FD-4ECB-9AA0-41F6F1ADE611}" srcOrd="0" destOrd="0" presId="urn:microsoft.com/office/officeart/2018/2/layout/IconCircleList"/>
    <dgm:cxn modelId="{83F2184D-3352-4809-92CB-194E6347BF86}" type="presParOf" srcId="{0213E996-68FD-4ECB-9AA0-41F6F1ADE611}" destId="{C6A32A58-2FEE-45CF-A147-C96421163530}" srcOrd="0" destOrd="0" presId="urn:microsoft.com/office/officeart/2018/2/layout/IconCircleList"/>
    <dgm:cxn modelId="{EBF7DC12-8EED-4312-A388-765D05F6AC33}" type="presParOf" srcId="{C6A32A58-2FEE-45CF-A147-C96421163530}" destId="{1F6984A2-3F2E-4D01-9F99-E30A0B2892BA}" srcOrd="0" destOrd="0" presId="urn:microsoft.com/office/officeart/2018/2/layout/IconCircleList"/>
    <dgm:cxn modelId="{3164AEA0-27FD-44D4-830E-CE26C09FA7A5}" type="presParOf" srcId="{C6A32A58-2FEE-45CF-A147-C96421163530}" destId="{5FC901C6-5A84-4164-A662-CBACF1B2F83E}" srcOrd="1" destOrd="0" presId="urn:microsoft.com/office/officeart/2018/2/layout/IconCircleList"/>
    <dgm:cxn modelId="{4676A8F3-C9F4-40A8-91C6-E7BEE668C624}" type="presParOf" srcId="{C6A32A58-2FEE-45CF-A147-C96421163530}" destId="{23E06AC0-2B9A-4255-980F-CB1AB4DF04BE}" srcOrd="2" destOrd="0" presId="urn:microsoft.com/office/officeart/2018/2/layout/IconCircleList"/>
    <dgm:cxn modelId="{FC5BA1F8-942E-4FE7-AD72-7643C56530AE}" type="presParOf" srcId="{C6A32A58-2FEE-45CF-A147-C96421163530}" destId="{DB6EB618-5E1C-4081-ADB5-9E451087AF4C}" srcOrd="3" destOrd="0" presId="urn:microsoft.com/office/officeart/2018/2/layout/IconCircleList"/>
    <dgm:cxn modelId="{C72F87AD-8B67-489F-9B7F-7EEB6E9D6E06}" type="presParOf" srcId="{0213E996-68FD-4ECB-9AA0-41F6F1ADE611}" destId="{CA755870-E2E8-4997-9E26-F5F095A601B6}" srcOrd="1" destOrd="0" presId="urn:microsoft.com/office/officeart/2018/2/layout/IconCircleList"/>
    <dgm:cxn modelId="{E506484A-42D2-4C9F-904C-E48F4604FFBC}" type="presParOf" srcId="{0213E996-68FD-4ECB-9AA0-41F6F1ADE611}" destId="{AF434EE5-9903-4BA3-86AD-B1A70AF0D988}" srcOrd="2" destOrd="0" presId="urn:microsoft.com/office/officeart/2018/2/layout/IconCircleList"/>
    <dgm:cxn modelId="{79F0FC30-DEDB-4BE2-8731-C93A9B99690F}" type="presParOf" srcId="{AF434EE5-9903-4BA3-86AD-B1A70AF0D988}" destId="{300C5472-6243-46B0-8DAE-AC2D19768E98}" srcOrd="0" destOrd="0" presId="urn:microsoft.com/office/officeart/2018/2/layout/IconCircleList"/>
    <dgm:cxn modelId="{F5E1A539-F225-48D3-8825-432EF188836E}" type="presParOf" srcId="{AF434EE5-9903-4BA3-86AD-B1A70AF0D988}" destId="{677523AB-FC3F-4B60-A5F9-B6F2E0FD74C0}" srcOrd="1" destOrd="0" presId="urn:microsoft.com/office/officeart/2018/2/layout/IconCircleList"/>
    <dgm:cxn modelId="{9C21B8F9-54BC-4CC5-BC41-11F6DBA05FBC}" type="presParOf" srcId="{AF434EE5-9903-4BA3-86AD-B1A70AF0D988}" destId="{76484002-7B3E-42C7-94EE-580D64A9D8AB}" srcOrd="2" destOrd="0" presId="urn:microsoft.com/office/officeart/2018/2/layout/IconCircleList"/>
    <dgm:cxn modelId="{8B67EECE-0C1E-4DD9-8AA9-8BF5883F3AB2}" type="presParOf" srcId="{AF434EE5-9903-4BA3-86AD-B1A70AF0D988}" destId="{18042D9B-1983-42BF-BDCA-B88D3CCB60F5}" srcOrd="3" destOrd="0" presId="urn:microsoft.com/office/officeart/2018/2/layout/IconCircleList"/>
    <dgm:cxn modelId="{EC86D260-A015-4666-84F5-43CDD0D2E56B}" type="presParOf" srcId="{0213E996-68FD-4ECB-9AA0-41F6F1ADE611}" destId="{3D622925-153F-4511-BD49-540A204457C6}" srcOrd="3" destOrd="0" presId="urn:microsoft.com/office/officeart/2018/2/layout/IconCircleList"/>
    <dgm:cxn modelId="{C3090BBF-45E8-465C-9B0E-AA86B2C05A8F}" type="presParOf" srcId="{0213E996-68FD-4ECB-9AA0-41F6F1ADE611}" destId="{D941513F-EF3D-43DA-970A-EFB5E8AA1A78}" srcOrd="4" destOrd="0" presId="urn:microsoft.com/office/officeart/2018/2/layout/IconCircleList"/>
    <dgm:cxn modelId="{67EBEF22-0001-4E28-9596-B30FA5C51E9C}" type="presParOf" srcId="{D941513F-EF3D-43DA-970A-EFB5E8AA1A78}" destId="{164FB54E-06ED-4D0D-9A8E-D8CEB80170AD}" srcOrd="0" destOrd="0" presId="urn:microsoft.com/office/officeart/2018/2/layout/IconCircleList"/>
    <dgm:cxn modelId="{C50822C9-3A4C-4EE5-9161-321CB8B2B5BC}" type="presParOf" srcId="{D941513F-EF3D-43DA-970A-EFB5E8AA1A78}" destId="{A16D1C7E-8A27-4300-88D1-4D9C5953B4A2}" srcOrd="1" destOrd="0" presId="urn:microsoft.com/office/officeart/2018/2/layout/IconCircleList"/>
    <dgm:cxn modelId="{AEC140F8-CFAB-424D-A299-BD6585782DE1}" type="presParOf" srcId="{D941513F-EF3D-43DA-970A-EFB5E8AA1A78}" destId="{D285D4A2-7A7E-4A96-A15C-CB96514D4CCE}" srcOrd="2" destOrd="0" presId="urn:microsoft.com/office/officeart/2018/2/layout/IconCircleList"/>
    <dgm:cxn modelId="{B934BC18-7F01-46B8-8628-1D88B9AF3014}" type="presParOf" srcId="{D941513F-EF3D-43DA-970A-EFB5E8AA1A78}" destId="{EF6E9E2E-CE78-4E32-9D07-EAD0925D6C1A}" srcOrd="3" destOrd="0" presId="urn:microsoft.com/office/officeart/2018/2/layout/IconCircleList"/>
    <dgm:cxn modelId="{535B24D8-A10B-4165-96C0-6D29ABEC171E}" type="presParOf" srcId="{0213E996-68FD-4ECB-9AA0-41F6F1ADE611}" destId="{2E7A190F-09CA-4304-B75A-BF89C5CE7F7F}" srcOrd="5" destOrd="0" presId="urn:microsoft.com/office/officeart/2018/2/layout/IconCircleList"/>
    <dgm:cxn modelId="{DB3EE800-B127-4FCD-B091-FDBE51CAFB9F}" type="presParOf" srcId="{0213E996-68FD-4ECB-9AA0-41F6F1ADE611}" destId="{828529BC-944B-43AA-B740-1819E33CAD0B}" srcOrd="6" destOrd="0" presId="urn:microsoft.com/office/officeart/2018/2/layout/IconCircleList"/>
    <dgm:cxn modelId="{6C187CB2-6222-4882-8F19-68DD768CB0C5}" type="presParOf" srcId="{828529BC-944B-43AA-B740-1819E33CAD0B}" destId="{D609D24E-FE53-4FD5-AFC0-9F5278473323}" srcOrd="0" destOrd="0" presId="urn:microsoft.com/office/officeart/2018/2/layout/IconCircleList"/>
    <dgm:cxn modelId="{2CF6E981-C24D-4920-A00E-DBCC1588C2BC}" type="presParOf" srcId="{828529BC-944B-43AA-B740-1819E33CAD0B}" destId="{5085BFD1-EBE0-40F7-994C-DD3C1583D999}" srcOrd="1" destOrd="0" presId="urn:microsoft.com/office/officeart/2018/2/layout/IconCircleList"/>
    <dgm:cxn modelId="{A7B76261-D52C-46B4-9058-8A1A0D0DA01B}" type="presParOf" srcId="{828529BC-944B-43AA-B740-1819E33CAD0B}" destId="{2633B3E8-BA08-4C05-9339-F36E85861E12}" srcOrd="2" destOrd="0" presId="urn:microsoft.com/office/officeart/2018/2/layout/IconCircleList"/>
    <dgm:cxn modelId="{03360587-C960-4141-949C-47DAC11983BD}" type="presParOf" srcId="{828529BC-944B-43AA-B740-1819E33CAD0B}" destId="{73CC5FB5-39AB-4F96-8C89-E03B4745A86F}" srcOrd="3" destOrd="0" presId="urn:microsoft.com/office/officeart/2018/2/layout/IconCircleList"/>
    <dgm:cxn modelId="{4005FB03-9998-4377-9EDA-41CF422D134B}" type="presParOf" srcId="{0213E996-68FD-4ECB-9AA0-41F6F1ADE611}" destId="{D416C45F-A9B5-4C6A-8CD5-B81A473ADAE9}" srcOrd="7" destOrd="0" presId="urn:microsoft.com/office/officeart/2018/2/layout/IconCircleList"/>
    <dgm:cxn modelId="{8FDDE5C6-0AEA-4688-84BB-D60FD664A062}" type="presParOf" srcId="{0213E996-68FD-4ECB-9AA0-41F6F1ADE611}" destId="{37EF6CD7-75C6-4DB0-922F-F59E6071DE28}" srcOrd="8" destOrd="0" presId="urn:microsoft.com/office/officeart/2018/2/layout/IconCircleList"/>
    <dgm:cxn modelId="{04B6D9AD-7AE7-42EC-88CB-F710230BD342}" type="presParOf" srcId="{37EF6CD7-75C6-4DB0-922F-F59E6071DE28}" destId="{A7E1B2CF-6183-4D8A-ADE7-842C9C205E9C}" srcOrd="0" destOrd="0" presId="urn:microsoft.com/office/officeart/2018/2/layout/IconCircleList"/>
    <dgm:cxn modelId="{A92CE860-C419-4D42-ABE0-45D218C6C1D6}" type="presParOf" srcId="{37EF6CD7-75C6-4DB0-922F-F59E6071DE28}" destId="{1FCA5D84-F360-46E8-A60F-3BEFF851D4E4}" srcOrd="1" destOrd="0" presId="urn:microsoft.com/office/officeart/2018/2/layout/IconCircleList"/>
    <dgm:cxn modelId="{A18E7979-4967-4860-8ECD-94C49BAAE55C}" type="presParOf" srcId="{37EF6CD7-75C6-4DB0-922F-F59E6071DE28}" destId="{AEB9EA76-F6CF-43E5-A32A-BF2C7F5CCE29}" srcOrd="2" destOrd="0" presId="urn:microsoft.com/office/officeart/2018/2/layout/IconCircleList"/>
    <dgm:cxn modelId="{56619C19-055C-422A-9872-1A2B1C6F13F6}" type="presParOf" srcId="{37EF6CD7-75C6-4DB0-922F-F59E6071DE28}" destId="{9C36403A-3B4A-4F75-A4AE-DFD063DB574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984A2-3F2E-4D01-9F99-E30A0B2892BA}">
      <dsp:nvSpPr>
        <dsp:cNvPr id="0" name=""/>
        <dsp:cNvSpPr/>
      </dsp:nvSpPr>
      <dsp:spPr>
        <a:xfrm>
          <a:off x="1327365" y="70524"/>
          <a:ext cx="770577" cy="77057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C901C6-5A84-4164-A662-CBACF1B2F83E}">
      <dsp:nvSpPr>
        <dsp:cNvPr id="0" name=""/>
        <dsp:cNvSpPr/>
      </dsp:nvSpPr>
      <dsp:spPr>
        <a:xfrm>
          <a:off x="1489186" y="232345"/>
          <a:ext cx="446935" cy="4469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EB618-5E1C-4081-ADB5-9E451087AF4C}">
      <dsp:nvSpPr>
        <dsp:cNvPr id="0" name=""/>
        <dsp:cNvSpPr/>
      </dsp:nvSpPr>
      <dsp:spPr>
        <a:xfrm>
          <a:off x="2263067" y="70524"/>
          <a:ext cx="1816362" cy="770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/>
            <a:t>Who is NCSA?</a:t>
          </a:r>
          <a:endParaRPr lang="en-US" sz="1600" kern="1200"/>
        </a:p>
      </dsp:txBody>
      <dsp:txXfrm>
        <a:off x="2263067" y="70524"/>
        <a:ext cx="1816362" cy="770577"/>
      </dsp:txXfrm>
    </dsp:sp>
    <dsp:sp modelId="{300C5472-6243-46B0-8DAE-AC2D19768E98}">
      <dsp:nvSpPr>
        <dsp:cNvPr id="0" name=""/>
        <dsp:cNvSpPr/>
      </dsp:nvSpPr>
      <dsp:spPr>
        <a:xfrm>
          <a:off x="4395916" y="70524"/>
          <a:ext cx="770577" cy="77057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7523AB-FC3F-4B60-A5F9-B6F2E0FD74C0}">
      <dsp:nvSpPr>
        <dsp:cNvPr id="0" name=""/>
        <dsp:cNvSpPr/>
      </dsp:nvSpPr>
      <dsp:spPr>
        <a:xfrm>
          <a:off x="4557738" y="232345"/>
          <a:ext cx="446935" cy="4469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42D9B-1983-42BF-BDCA-B88D3CCB60F5}">
      <dsp:nvSpPr>
        <dsp:cNvPr id="0" name=""/>
        <dsp:cNvSpPr/>
      </dsp:nvSpPr>
      <dsp:spPr>
        <a:xfrm>
          <a:off x="5331618" y="70524"/>
          <a:ext cx="1816362" cy="770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/>
            <a:t>Recruiting Calendars, Scholarships &amp; Checklists</a:t>
          </a:r>
          <a:endParaRPr lang="en-US" sz="1600" kern="1200"/>
        </a:p>
      </dsp:txBody>
      <dsp:txXfrm>
        <a:off x="5331618" y="70524"/>
        <a:ext cx="1816362" cy="770577"/>
      </dsp:txXfrm>
    </dsp:sp>
    <dsp:sp modelId="{164FB54E-06ED-4D0D-9A8E-D8CEB80170AD}">
      <dsp:nvSpPr>
        <dsp:cNvPr id="0" name=""/>
        <dsp:cNvSpPr/>
      </dsp:nvSpPr>
      <dsp:spPr>
        <a:xfrm>
          <a:off x="1327365" y="1472879"/>
          <a:ext cx="770577" cy="77057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6D1C7E-8A27-4300-88D1-4D9C5953B4A2}">
      <dsp:nvSpPr>
        <dsp:cNvPr id="0" name=""/>
        <dsp:cNvSpPr/>
      </dsp:nvSpPr>
      <dsp:spPr>
        <a:xfrm>
          <a:off x="1489186" y="1634700"/>
          <a:ext cx="446935" cy="4469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6E9E2E-CE78-4E32-9D07-EAD0925D6C1A}">
      <dsp:nvSpPr>
        <dsp:cNvPr id="0" name=""/>
        <dsp:cNvSpPr/>
      </dsp:nvSpPr>
      <dsp:spPr>
        <a:xfrm>
          <a:off x="2263067" y="1472879"/>
          <a:ext cx="1816362" cy="770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/>
            <a:t>Recruiting Tips for College ID Combine</a:t>
          </a:r>
          <a:endParaRPr lang="en-US" sz="1600" kern="1200" dirty="0"/>
        </a:p>
      </dsp:txBody>
      <dsp:txXfrm>
        <a:off x="2263067" y="1472879"/>
        <a:ext cx="1816362" cy="770577"/>
      </dsp:txXfrm>
    </dsp:sp>
    <dsp:sp modelId="{D609D24E-FE53-4FD5-AFC0-9F5278473323}">
      <dsp:nvSpPr>
        <dsp:cNvPr id="0" name=""/>
        <dsp:cNvSpPr/>
      </dsp:nvSpPr>
      <dsp:spPr>
        <a:xfrm>
          <a:off x="4395916" y="1472879"/>
          <a:ext cx="770577" cy="77057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85BFD1-EBE0-40F7-994C-DD3C1583D999}">
      <dsp:nvSpPr>
        <dsp:cNvPr id="0" name=""/>
        <dsp:cNvSpPr/>
      </dsp:nvSpPr>
      <dsp:spPr>
        <a:xfrm>
          <a:off x="4557738" y="1634700"/>
          <a:ext cx="446935" cy="44693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CC5FB5-39AB-4F96-8C89-E03B4745A86F}">
      <dsp:nvSpPr>
        <dsp:cNvPr id="0" name=""/>
        <dsp:cNvSpPr/>
      </dsp:nvSpPr>
      <dsp:spPr>
        <a:xfrm>
          <a:off x="5331618" y="1472879"/>
          <a:ext cx="1816362" cy="770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/>
            <a:t>NCSA College Recruiting Resources</a:t>
          </a:r>
          <a:endParaRPr lang="en-US" sz="1600" kern="1200"/>
        </a:p>
      </dsp:txBody>
      <dsp:txXfrm>
        <a:off x="5331618" y="1472879"/>
        <a:ext cx="1816362" cy="770577"/>
      </dsp:txXfrm>
    </dsp:sp>
    <dsp:sp modelId="{A7E1B2CF-6183-4D8A-ADE7-842C9C205E9C}">
      <dsp:nvSpPr>
        <dsp:cNvPr id="0" name=""/>
        <dsp:cNvSpPr/>
      </dsp:nvSpPr>
      <dsp:spPr>
        <a:xfrm>
          <a:off x="1327365" y="2875234"/>
          <a:ext cx="770577" cy="77057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CA5D84-F360-46E8-A60F-3BEFF851D4E4}">
      <dsp:nvSpPr>
        <dsp:cNvPr id="0" name=""/>
        <dsp:cNvSpPr/>
      </dsp:nvSpPr>
      <dsp:spPr>
        <a:xfrm>
          <a:off x="1489186" y="3037056"/>
          <a:ext cx="446935" cy="44693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36403A-3B4A-4F75-A4AE-DFD063DB5749}">
      <dsp:nvSpPr>
        <dsp:cNvPr id="0" name=""/>
        <dsp:cNvSpPr/>
      </dsp:nvSpPr>
      <dsp:spPr>
        <a:xfrm>
          <a:off x="2263067" y="2875234"/>
          <a:ext cx="1816362" cy="770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/>
            <a:t>Next Steps and Q&amp;A </a:t>
          </a:r>
          <a:endParaRPr lang="en-US" sz="1600" kern="1200"/>
        </a:p>
      </dsp:txBody>
      <dsp:txXfrm>
        <a:off x="2263067" y="2875234"/>
        <a:ext cx="1816362" cy="770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952A3-56B8-4B7C-ACC5-A9689F07BC13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437EC-04FF-4113-BECA-C0156144A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05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E062-5571-3D44-9C10-B7518D6F45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F454-C017-4843-A20E-DDE8826FED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416203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70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2BEB-5328-4CEA-B838-1DC9EB9D40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BE1D-7030-4DDA-A7BE-5051CE9311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498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2BEB-5328-4CEA-B838-1DC9EB9D40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BE1D-7030-4DDA-A7BE-5051CE9311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851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2385" y="138495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3061" y="2294565"/>
            <a:ext cx="10830171" cy="3957759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High school coach intros NCSA Speaker</a:t>
            </a:r>
          </a:p>
          <a:p>
            <a:pPr lvl="0"/>
            <a:r>
              <a:rPr lang="en-US" dirty="0"/>
              <a:t>Discusses why NCSA is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5715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9600" y="4231120"/>
            <a:ext cx="10972801" cy="416307"/>
          </a:xfrm>
          <a:prstGeom prst="rect">
            <a:avLst/>
          </a:prstGeom>
        </p:spPr>
        <p:txBody>
          <a:bodyPr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pc="-22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9600" y="2107242"/>
            <a:ext cx="10972800" cy="2134854"/>
          </a:xfrm>
          <a:prstGeom prst="rect">
            <a:avLst/>
          </a:prstGeom>
        </p:spPr>
        <p:txBody>
          <a:bodyPr anchor="b"/>
          <a:lstStyle>
            <a:lvl1pPr marL="0" indent="0" algn="ctr" defTabSz="1219200">
              <a:lnSpc>
                <a:spcPct val="80000"/>
              </a:lnSpc>
              <a:spcBef>
                <a:spcPts val="0"/>
              </a:spcBef>
              <a:buSzTx/>
              <a:buNone/>
              <a:defRPr sz="11200">
                <a:latin typeface="+mn-lt"/>
                <a:ea typeface="+mn-ea"/>
                <a:cs typeface="+mn-cs"/>
                <a:sym typeface="Canela Bold"/>
              </a:defRPr>
            </a:lvl1pPr>
            <a:lvl2pPr marL="0" indent="228600" algn="ctr" defTabSz="1219200">
              <a:lnSpc>
                <a:spcPct val="80000"/>
              </a:lnSpc>
              <a:spcBef>
                <a:spcPts val="0"/>
              </a:spcBef>
              <a:buSzTx/>
              <a:buNone/>
              <a:defRPr sz="11200">
                <a:latin typeface="+mn-lt"/>
                <a:ea typeface="+mn-ea"/>
                <a:cs typeface="+mn-cs"/>
                <a:sym typeface="Canela Bold"/>
              </a:defRPr>
            </a:lvl2pPr>
            <a:lvl3pPr marL="0" indent="457200" algn="ctr" defTabSz="1219200">
              <a:lnSpc>
                <a:spcPct val="80000"/>
              </a:lnSpc>
              <a:spcBef>
                <a:spcPts val="0"/>
              </a:spcBef>
              <a:buSzTx/>
              <a:buNone/>
              <a:defRPr sz="11200">
                <a:latin typeface="+mn-lt"/>
                <a:ea typeface="+mn-ea"/>
                <a:cs typeface="+mn-cs"/>
                <a:sym typeface="Canela Bold"/>
              </a:defRPr>
            </a:lvl3pPr>
            <a:lvl4pPr marL="0" indent="685800" algn="ctr" defTabSz="1219200">
              <a:lnSpc>
                <a:spcPct val="80000"/>
              </a:lnSpc>
              <a:spcBef>
                <a:spcPts val="0"/>
              </a:spcBef>
              <a:buSzTx/>
              <a:buNone/>
              <a:defRPr sz="11200">
                <a:latin typeface="+mn-lt"/>
                <a:ea typeface="+mn-ea"/>
                <a:cs typeface="+mn-cs"/>
                <a:sym typeface="Canela Bold"/>
              </a:defRPr>
            </a:lvl4pPr>
            <a:lvl5pPr marL="0" indent="914400" algn="ctr" defTabSz="1219200">
              <a:lnSpc>
                <a:spcPct val="80000"/>
              </a:lnSpc>
              <a:spcBef>
                <a:spcPts val="0"/>
              </a:spcBef>
              <a:buSzTx/>
              <a:buNone/>
              <a:defRPr sz="112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035882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9600" y="5993081"/>
            <a:ext cx="10972800" cy="302896"/>
          </a:xfrm>
          <a:prstGeom prst="rect">
            <a:avLst/>
          </a:prstGeom>
        </p:spPr>
        <p:txBody>
          <a:bodyPr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1500" spc="-14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9600" y="1771650"/>
            <a:ext cx="10972800" cy="2133600"/>
          </a:xfrm>
          <a:prstGeom prst="rect">
            <a:avLst/>
          </a:prstGeom>
        </p:spPr>
        <p:txBody>
          <a:bodyPr anchor="b"/>
          <a:lstStyle>
            <a:lvl1pPr>
              <a:defRPr sz="6400" spc="-64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9600" y="3783790"/>
            <a:ext cx="10972800" cy="1125297"/>
          </a:xfrm>
          <a:prstGeom prst="rect">
            <a:avLst/>
          </a:prstGeom>
        </p:spPr>
        <p:txBody>
          <a:bodyPr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3000" spc="-30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22860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3000" spc="-30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45720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3000" spc="-30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68580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3000" spc="-30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91440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3000" spc="-30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1269" y="6308151"/>
            <a:ext cx="253274" cy="25648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eg"/>
          <p:cNvSpPr>
            <a:spLocks noGrp="1"/>
          </p:cNvSpPr>
          <p:nvPr>
            <p:ph type="pic" idx="21"/>
          </p:nvPr>
        </p:nvSpPr>
        <p:spPr>
          <a:xfrm>
            <a:off x="0" y="-635000"/>
            <a:ext cx="12192000" cy="812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9600" y="1771650"/>
            <a:ext cx="10972800" cy="2133600"/>
          </a:xfrm>
          <a:prstGeom prst="rect">
            <a:avLst/>
          </a:prstGeom>
        </p:spPr>
        <p:txBody>
          <a:bodyPr anchor="b"/>
          <a:lstStyle>
            <a:lvl1pPr>
              <a:defRPr sz="6400" spc="-64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9600" y="3784600"/>
            <a:ext cx="10972800" cy="1126056"/>
          </a:xfrm>
          <a:prstGeom prst="rect">
            <a:avLst/>
          </a:prstGeom>
        </p:spPr>
        <p:txBody>
          <a:bodyPr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3000" spc="-3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22860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3000" spc="-3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45720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3000" spc="-3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68580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3000" spc="-3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91440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3000" spc="-3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9600" y="5994400"/>
            <a:ext cx="10972801" cy="302896"/>
          </a:xfrm>
          <a:prstGeom prst="rect">
            <a:avLst/>
          </a:prstGeom>
        </p:spPr>
        <p:txBody>
          <a:bodyPr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1500" spc="-14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7748" y="2292551"/>
            <a:ext cx="4878669" cy="1270001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3" name="Image"/>
          <p:cNvSpPr>
            <a:spLocks noGrp="1"/>
          </p:cNvSpPr>
          <p:nvPr>
            <p:ph type="pic" idx="21"/>
          </p:nvPr>
        </p:nvSpPr>
        <p:spPr>
          <a:xfrm>
            <a:off x="4641850" y="635000"/>
            <a:ext cx="8375650" cy="558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9600" y="3508375"/>
            <a:ext cx="4876800" cy="2708275"/>
          </a:xfrm>
          <a:prstGeom prst="rect">
            <a:avLst/>
          </a:prstGeom>
        </p:spPr>
        <p:txBody>
          <a:bodyPr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pc="-22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22860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pc="-22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45720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pc="-22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68580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pc="-22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91440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pc="-22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9600" y="1192324"/>
            <a:ext cx="10972801" cy="416307"/>
          </a:xfrm>
          <a:prstGeom prst="rect">
            <a:avLst/>
          </a:prstGeom>
        </p:spPr>
        <p:txBody>
          <a:bodyPr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pc="-22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9600" y="2006600"/>
            <a:ext cx="10972800" cy="4243574"/>
          </a:xfrm>
          <a:prstGeom prst="rect">
            <a:avLst/>
          </a:prstGeom>
        </p:spPr>
        <p:txBody>
          <a:bodyPr numCol="2" spcCol="2558384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1269" y="6308151"/>
            <a:ext cx="253274" cy="25648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9600" y="387350"/>
            <a:ext cx="4876800" cy="800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1" name="Image"/>
          <p:cNvSpPr>
            <a:spLocks noGrp="1"/>
          </p:cNvSpPr>
          <p:nvPr>
            <p:ph type="pic" idx="21"/>
          </p:nvPr>
        </p:nvSpPr>
        <p:spPr>
          <a:xfrm>
            <a:off x="6096322" y="359294"/>
            <a:ext cx="5486401" cy="61648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9600" y="1193800"/>
            <a:ext cx="4878785" cy="416306"/>
          </a:xfrm>
          <a:prstGeom prst="rect">
            <a:avLst/>
          </a:prstGeom>
        </p:spPr>
        <p:txBody>
          <a:bodyPr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pc="-22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9600" y="2011611"/>
            <a:ext cx="4878785" cy="419234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2539" y="6308151"/>
            <a:ext cx="253274" cy="25648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E062-5571-3D44-9C10-B7518D6F45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F454-C017-4843-A20E-DDE8826FED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276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609600" y="1621135"/>
            <a:ext cx="10972800" cy="3302001"/>
          </a:xfrm>
          <a:prstGeom prst="rect">
            <a:avLst/>
          </a:prstGeom>
        </p:spPr>
        <p:txBody>
          <a:bodyPr anchor="ctr"/>
          <a:lstStyle>
            <a:lvl1pPr>
              <a:defRPr sz="6400" spc="0"/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1269" y="6308151"/>
            <a:ext cx="253274" cy="25648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9600" y="1192324"/>
            <a:ext cx="10972801" cy="416307"/>
          </a:xfrm>
          <a:prstGeom prst="rect">
            <a:avLst/>
          </a:prstGeom>
        </p:spPr>
        <p:txBody>
          <a:bodyPr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pc="-22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1269" y="6308151"/>
            <a:ext cx="253274" cy="25648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9600" y="2006600"/>
            <a:ext cx="10972800" cy="4192774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buSzTx/>
              <a:buNone/>
              <a:defRPr sz="3400" spc="-68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228600" defTabSz="412750">
              <a:lnSpc>
                <a:spcPct val="100000"/>
              </a:lnSpc>
              <a:buSzTx/>
              <a:buNone/>
              <a:defRPr sz="3400" spc="-68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457200" defTabSz="412750">
              <a:lnSpc>
                <a:spcPct val="100000"/>
              </a:lnSpc>
              <a:buSzTx/>
              <a:buNone/>
              <a:defRPr sz="3400" spc="-68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685800" defTabSz="412750">
              <a:lnSpc>
                <a:spcPct val="100000"/>
              </a:lnSpc>
              <a:buSzTx/>
              <a:buNone/>
              <a:defRPr sz="3400" spc="-68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914400" defTabSz="412750">
              <a:lnSpc>
                <a:spcPct val="100000"/>
              </a:lnSpc>
              <a:buSzTx/>
              <a:buNone/>
              <a:defRPr sz="3400" spc="-68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9600" y="1193558"/>
            <a:ext cx="10972801" cy="416307"/>
          </a:xfrm>
          <a:prstGeom prst="rect">
            <a:avLst/>
          </a:prstGeom>
        </p:spPr>
        <p:txBody>
          <a:bodyPr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pc="-22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Agenda Subtitle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1269" y="6308151"/>
            <a:ext cx="253274" cy="25648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9600" y="1625600"/>
            <a:ext cx="10972800" cy="3302000"/>
          </a:xfrm>
          <a:prstGeom prst="rect">
            <a:avLst/>
          </a:prstGeom>
        </p:spPr>
        <p:txBody>
          <a:bodyPr anchor="ctr"/>
          <a:lstStyle>
            <a:lvl1pPr marL="0" indent="0" algn="ctr" defTabSz="1219200">
              <a:lnSpc>
                <a:spcPct val="80000"/>
              </a:lnSpc>
              <a:spcBef>
                <a:spcPts val="0"/>
              </a:spcBef>
              <a:buSzTx/>
              <a:buNone/>
              <a:defRPr sz="64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228600" algn="ctr" defTabSz="1219200">
              <a:lnSpc>
                <a:spcPct val="80000"/>
              </a:lnSpc>
              <a:spcBef>
                <a:spcPts val="0"/>
              </a:spcBef>
              <a:buSzTx/>
              <a:buNone/>
              <a:defRPr sz="64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457200" algn="ctr" defTabSz="1219200">
              <a:lnSpc>
                <a:spcPct val="80000"/>
              </a:lnSpc>
              <a:spcBef>
                <a:spcPts val="0"/>
              </a:spcBef>
              <a:buSzTx/>
              <a:buNone/>
              <a:defRPr sz="64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685800" algn="ctr" defTabSz="1219200">
              <a:lnSpc>
                <a:spcPct val="80000"/>
              </a:lnSpc>
              <a:spcBef>
                <a:spcPts val="0"/>
              </a:spcBef>
              <a:buSzTx/>
              <a:buNone/>
              <a:defRPr sz="64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914400" algn="ctr" defTabSz="1219200">
              <a:lnSpc>
                <a:spcPct val="80000"/>
              </a:lnSpc>
              <a:spcBef>
                <a:spcPts val="0"/>
              </a:spcBef>
              <a:buSzTx/>
              <a:buNone/>
              <a:defRPr sz="64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9600" y="4231120"/>
            <a:ext cx="10972801" cy="416307"/>
          </a:xfrm>
          <a:prstGeom prst="rect">
            <a:avLst/>
          </a:prstGeom>
        </p:spPr>
        <p:txBody>
          <a:bodyPr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pc="-22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9600" y="2107242"/>
            <a:ext cx="10972800" cy="2134854"/>
          </a:xfrm>
          <a:prstGeom prst="rect">
            <a:avLst/>
          </a:prstGeom>
        </p:spPr>
        <p:txBody>
          <a:bodyPr anchor="b"/>
          <a:lstStyle>
            <a:lvl1pPr marL="0" indent="0" algn="ctr" defTabSz="1219200">
              <a:lnSpc>
                <a:spcPct val="80000"/>
              </a:lnSpc>
              <a:spcBef>
                <a:spcPts val="0"/>
              </a:spcBef>
              <a:buSzTx/>
              <a:buNone/>
              <a:defRPr sz="11200">
                <a:latin typeface="+mn-lt"/>
                <a:ea typeface="+mn-ea"/>
                <a:cs typeface="+mn-cs"/>
                <a:sym typeface="Canela Bold"/>
              </a:defRPr>
            </a:lvl1pPr>
            <a:lvl2pPr marL="0" indent="228600" algn="ctr" defTabSz="1219200">
              <a:lnSpc>
                <a:spcPct val="80000"/>
              </a:lnSpc>
              <a:spcBef>
                <a:spcPts val="0"/>
              </a:spcBef>
              <a:buSzTx/>
              <a:buNone/>
              <a:defRPr sz="11200">
                <a:latin typeface="+mn-lt"/>
                <a:ea typeface="+mn-ea"/>
                <a:cs typeface="+mn-cs"/>
                <a:sym typeface="Canela Bold"/>
              </a:defRPr>
            </a:lvl2pPr>
            <a:lvl3pPr marL="0" indent="457200" algn="ctr" defTabSz="1219200">
              <a:lnSpc>
                <a:spcPct val="80000"/>
              </a:lnSpc>
              <a:spcBef>
                <a:spcPts val="0"/>
              </a:spcBef>
              <a:buSzTx/>
              <a:buNone/>
              <a:defRPr sz="11200">
                <a:latin typeface="+mn-lt"/>
                <a:ea typeface="+mn-ea"/>
                <a:cs typeface="+mn-cs"/>
                <a:sym typeface="Canela Bold"/>
              </a:defRPr>
            </a:lvl3pPr>
            <a:lvl4pPr marL="0" indent="685800" algn="ctr" defTabSz="1219200">
              <a:lnSpc>
                <a:spcPct val="80000"/>
              </a:lnSpc>
              <a:spcBef>
                <a:spcPts val="0"/>
              </a:spcBef>
              <a:buSzTx/>
              <a:buNone/>
              <a:defRPr sz="11200">
                <a:latin typeface="+mn-lt"/>
                <a:ea typeface="+mn-ea"/>
                <a:cs typeface="+mn-cs"/>
                <a:sym typeface="Canela Bold"/>
              </a:defRPr>
            </a:lvl4pPr>
            <a:lvl5pPr marL="0" indent="914400" algn="ctr" defTabSz="1219200">
              <a:lnSpc>
                <a:spcPct val="80000"/>
              </a:lnSpc>
              <a:spcBef>
                <a:spcPts val="0"/>
              </a:spcBef>
              <a:buSzTx/>
              <a:buNone/>
              <a:defRPr sz="112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9600" y="5550027"/>
            <a:ext cx="10972801" cy="416307"/>
          </a:xfrm>
          <a:prstGeom prst="rect">
            <a:avLst/>
          </a:prstGeom>
        </p:spPr>
        <p:txBody>
          <a:bodyPr anchor="ctr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pc="-22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9600" y="2089150"/>
            <a:ext cx="10972800" cy="2208213"/>
          </a:xfrm>
          <a:prstGeom prst="rect">
            <a:avLst/>
          </a:prstGeom>
        </p:spPr>
        <p:txBody>
          <a:bodyPr anchor="ctr"/>
          <a:lstStyle>
            <a:lvl1pPr marL="0" indent="0" algn="ctr" defTabSz="1219200">
              <a:lnSpc>
                <a:spcPct val="80000"/>
              </a:lnSpc>
              <a:spcBef>
                <a:spcPts val="0"/>
              </a:spcBef>
              <a:buSzTx/>
              <a:buNone/>
              <a:defRPr sz="4200">
                <a:latin typeface="+mn-lt"/>
                <a:ea typeface="+mn-ea"/>
                <a:cs typeface="+mn-cs"/>
                <a:sym typeface="Canela Bold"/>
              </a:defRPr>
            </a:lvl1pPr>
            <a:lvl2pPr marL="0" indent="228600" algn="ctr" defTabSz="1219200">
              <a:lnSpc>
                <a:spcPct val="80000"/>
              </a:lnSpc>
              <a:spcBef>
                <a:spcPts val="0"/>
              </a:spcBef>
              <a:buSzTx/>
              <a:buNone/>
              <a:defRPr sz="4200">
                <a:latin typeface="+mn-lt"/>
                <a:ea typeface="+mn-ea"/>
                <a:cs typeface="+mn-cs"/>
                <a:sym typeface="Canela Bold"/>
              </a:defRPr>
            </a:lvl2pPr>
            <a:lvl3pPr marL="0" indent="457200" algn="ctr" defTabSz="1219200">
              <a:lnSpc>
                <a:spcPct val="80000"/>
              </a:lnSpc>
              <a:spcBef>
                <a:spcPts val="0"/>
              </a:spcBef>
              <a:buSzTx/>
              <a:buNone/>
              <a:defRPr sz="4200">
                <a:latin typeface="+mn-lt"/>
                <a:ea typeface="+mn-ea"/>
                <a:cs typeface="+mn-cs"/>
                <a:sym typeface="Canela Bold"/>
              </a:defRPr>
            </a:lvl3pPr>
            <a:lvl4pPr marL="0" indent="685800" algn="ctr" defTabSz="1219200">
              <a:lnSpc>
                <a:spcPct val="80000"/>
              </a:lnSpc>
              <a:spcBef>
                <a:spcPts val="0"/>
              </a:spcBef>
              <a:buSzTx/>
              <a:buNone/>
              <a:defRPr sz="4200">
                <a:latin typeface="+mn-lt"/>
                <a:ea typeface="+mn-ea"/>
                <a:cs typeface="+mn-cs"/>
                <a:sym typeface="Canela Bold"/>
              </a:defRPr>
            </a:lvl4pPr>
            <a:lvl5pPr marL="0" indent="914400" algn="ctr" defTabSz="1219200">
              <a:lnSpc>
                <a:spcPct val="80000"/>
              </a:lnSpc>
              <a:spcBef>
                <a:spcPts val="0"/>
              </a:spcBef>
              <a:buSzTx/>
              <a:buNone/>
              <a:defRPr sz="42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1269" y="6308151"/>
            <a:ext cx="253274" cy="25648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eg"/>
          <p:cNvSpPr>
            <a:spLocks noGrp="1"/>
          </p:cNvSpPr>
          <p:nvPr>
            <p:ph type="pic" sz="quarter" idx="21"/>
          </p:nvPr>
        </p:nvSpPr>
        <p:spPr>
          <a:xfrm>
            <a:off x="7872413" y="2790876"/>
            <a:ext cx="3682704" cy="414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915009552_2264x1509.jpeg"/>
          <p:cNvSpPr>
            <a:spLocks noGrp="1"/>
          </p:cNvSpPr>
          <p:nvPr>
            <p:ph type="pic" sz="quarter" idx="22"/>
          </p:nvPr>
        </p:nvSpPr>
        <p:spPr>
          <a:xfrm>
            <a:off x="7681913" y="635000"/>
            <a:ext cx="4057650" cy="27045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740519873_3318x2212.jpeg"/>
          <p:cNvSpPr>
            <a:spLocks noGrp="1"/>
          </p:cNvSpPr>
          <p:nvPr>
            <p:ph type="pic" idx="23"/>
          </p:nvPr>
        </p:nvSpPr>
        <p:spPr>
          <a:xfrm>
            <a:off x="-31750" y="635000"/>
            <a:ext cx="8382000" cy="558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1269" y="6308151"/>
            <a:ext cx="253274" cy="25648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eg"/>
          <p:cNvSpPr>
            <a:spLocks noGrp="1"/>
          </p:cNvSpPr>
          <p:nvPr>
            <p:ph type="pic" idx="21"/>
          </p:nvPr>
        </p:nvSpPr>
        <p:spPr>
          <a:xfrm>
            <a:off x="635000" y="-211667"/>
            <a:ext cx="10922000" cy="72813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1269" y="6308151"/>
            <a:ext cx="253274" cy="25648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1269" y="6308151"/>
            <a:ext cx="253274" cy="25648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0"/>
            <a:ext cx="12192000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Title Text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457200">
              <a:lnSpc>
                <a:spcPct val="100000"/>
              </a:lnSpc>
              <a:defRPr sz="4400" spc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1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6"/>
            <a:ext cx="10972800" cy="4359285"/>
          </a:xfrm>
          <a:prstGeom prst="rect">
            <a:avLst/>
          </a:prstGeom>
        </p:spPr>
        <p:txBody>
          <a:bodyPr lIns="91439" tIns="91439" rIns="91439" bIns="91439"/>
          <a:lstStyle>
            <a:lvl1pPr marL="342900" indent="-342900" defTabSz="457200">
              <a:lnSpc>
                <a:spcPct val="100000"/>
              </a:lnSpc>
              <a:spcBef>
                <a:spcPts val="750"/>
              </a:spcBef>
              <a:buSzPct val="100000"/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555171" indent="-326571" defTabSz="457200">
              <a:lnSpc>
                <a:spcPct val="100000"/>
              </a:lnSpc>
              <a:spcBef>
                <a:spcPts val="75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762000" indent="-304800" defTabSz="457200">
              <a:lnSpc>
                <a:spcPct val="100000"/>
              </a:lnSpc>
              <a:spcBef>
                <a:spcPts val="750"/>
              </a:spcBef>
              <a:buSzPct val="100000"/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051560" indent="-365760" defTabSz="457200">
              <a:lnSpc>
                <a:spcPct val="100000"/>
              </a:lnSpc>
              <a:spcBef>
                <a:spcPts val="75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1280160" indent="-365760" defTabSz="457200">
              <a:lnSpc>
                <a:spcPct val="100000"/>
              </a:lnSpc>
              <a:spcBef>
                <a:spcPts val="750"/>
              </a:spcBef>
              <a:buSzPct val="100000"/>
              <a:buFont typeface="Arial"/>
              <a:buChar char="»"/>
              <a:defRPr sz="3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14993" y="6354264"/>
            <a:ext cx="367407" cy="36933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2BEB-5328-4CEA-B838-1DC9EB9D40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BE1D-7030-4DDA-A7BE-5051CE9311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60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2BEB-5328-4CEA-B838-1DC9EB9D40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BE1D-7030-4DDA-A7BE-5051CE9311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06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2BEB-5328-4CEA-B838-1DC9EB9D40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BE1D-7030-4DDA-A7BE-5051CE9311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235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2BEB-5328-4CEA-B838-1DC9EB9D40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BE1D-7030-4DDA-A7BE-5051CE9311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73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2BEB-5328-4CEA-B838-1DC9EB9D40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BE1D-7030-4DDA-A7BE-5051CE9311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84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2BEB-5328-4CEA-B838-1DC9EB9D40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BE1D-7030-4DDA-A7BE-5051CE9311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06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2BEB-5328-4CEA-B838-1DC9EB9D40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BE1D-7030-4DDA-A7BE-5051CE9311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211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359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62BEB-5328-4CEA-B838-1DC9EB9D40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4BE1D-7030-4DDA-A7BE-5051CE9311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096000"/>
            <a:ext cx="1219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8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12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9600" y="387350"/>
            <a:ext cx="109728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9600" y="2006600"/>
            <a:ext cx="10974289" cy="424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69364" y="6308151"/>
            <a:ext cx="253274" cy="25648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lnSpc>
                <a:spcPct val="100000"/>
              </a:lnSpc>
              <a:defRPr sz="1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6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ctr" defTabSz="1219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228600" algn="ctr" defTabSz="1219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457200" algn="ctr" defTabSz="1219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685800" algn="ctr" defTabSz="1219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914400" algn="ctr" defTabSz="1219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1143000" algn="ctr" defTabSz="1219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1371600" algn="ctr" defTabSz="1219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1600200" algn="ctr" defTabSz="1219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1828800" algn="ctr" defTabSz="1219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273050" marR="0" indent="-273050" algn="l" defTabSz="1219169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5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546100" marR="0" indent="-273050" algn="l" defTabSz="1219169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5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819150" marR="0" indent="-273050" algn="l" defTabSz="1219169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5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1092200" marR="0" indent="-273050" algn="l" defTabSz="1219169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5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1365250" marR="0" indent="-273050" algn="l" defTabSz="1219169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5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1638300" marR="0" indent="-273050" algn="l" defTabSz="1219169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5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1911350" marR="0" indent="-273050" algn="l" defTabSz="1219169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5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2184400" marR="0" indent="-273050" algn="l" defTabSz="1219169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5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2457450" marR="0" indent="-273050" algn="l" defTabSz="1219169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5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ncsasports.org/recruiting/managing-recruiting-process/spring-checklis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ncsasports.org/recruiting/contacting-college-coaches/emai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mailto:suewebber@ncsasports.org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mailto:coachlcortell@ncsasports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ncsasports.org/womens-soccer/scholarship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hyperlink" Target="https://www.ncsasports.org/mens-soccer/scholarships" TargetMode="Externa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AC5F2-33C4-46D3-A99E-AE02D793D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511" y="1895747"/>
            <a:ext cx="10386838" cy="156556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Sevavek"/>
              </a:rPr>
              <a:t>College ID Recruiting Webinar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961D26-A732-4565-B206-120FBE34E7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092363"/>
            <a:ext cx="8534400" cy="6732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Sevavek"/>
              </a:rPr>
              <a:t>Presented By: Sue Webber &amp; Luis </a:t>
            </a:r>
            <a:r>
              <a:rPr lang="en-US" dirty="0" err="1">
                <a:solidFill>
                  <a:schemeClr val="bg1"/>
                </a:solidFill>
                <a:latin typeface="Sevavek"/>
              </a:rPr>
              <a:t>Cortell</a:t>
            </a:r>
            <a:endParaRPr lang="en-US" dirty="0">
              <a:solidFill>
                <a:schemeClr val="bg1"/>
              </a:solidFill>
              <a:latin typeface="Sevavek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D68503-0527-4C85-83B5-51A3E1EF3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08" y="515585"/>
            <a:ext cx="11655583" cy="134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57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2BFEBB2-B269-49D9-ABD0-74AC48BEE8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449" y="558920"/>
            <a:ext cx="1164907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u="sng" kern="1200" cap="all" spc="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srgbClr val="002060"/>
                </a:solidFill>
                <a:latin typeface="Sevavek"/>
                <a:cs typeface="Arial"/>
                <a:sym typeface="Arial"/>
              </a:rPr>
              <a:t>financial aid</a:t>
            </a:r>
            <a:endParaRPr kumimoji="0" lang="en-US" sz="5400" b="1" i="0" u="sng" strike="noStrike" kern="1200" cap="all" spc="2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vavek"/>
              <a:cs typeface="Arial"/>
              <a:sym typeface="Arial"/>
            </a:endParaRP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3151FA2-4C72-459A-BE5A-593A664B0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199" y="1823429"/>
            <a:ext cx="3907766" cy="3907766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1AF3DF6-E85F-42B7-ABEF-0FA4D853C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852" y="1823429"/>
            <a:ext cx="3907765" cy="3904151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AB6297E4-7189-4C23-87CA-D0C462D9E6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" y="189517"/>
            <a:ext cx="1316089" cy="11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8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8C0699F-6698-47F1-8167-81BC23D9B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201648"/>
            <a:ext cx="12184884" cy="18753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5329C9-721B-4CC1-B0D7-DF8384356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4884" cy="1588904"/>
          </a:xfrm>
          <a:prstGeom prst="rect">
            <a:avLst/>
          </a:prstGeom>
        </p:spPr>
      </p:pic>
      <p:pic>
        <p:nvPicPr>
          <p:cNvPr id="5" name="Picture 4" descr="Timeline&#10;&#10;Description automatically generated with low confidence">
            <a:extLst>
              <a:ext uri="{FF2B5EF4-FFF2-40B4-BE49-F238E27FC236}">
                <a16:creationId xmlns:a16="http://schemas.microsoft.com/office/drawing/2014/main" id="{6FE3A55B-8E36-4D6E-BBE5-B49B5951AE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5" b="26663"/>
          <a:stretch/>
        </p:blipFill>
        <p:spPr>
          <a:xfrm>
            <a:off x="0" y="2454501"/>
            <a:ext cx="9458324" cy="33185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07B518-BEF3-451C-911C-153240860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0627" y="2496435"/>
            <a:ext cx="3391373" cy="17052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37E515-7017-4D7C-97F4-AF62C4EF5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9867" y="1305644"/>
            <a:ext cx="3225017" cy="11907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5A0124-0DAD-4499-8AD3-7D0D235FF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16" y="1284677"/>
            <a:ext cx="3225017" cy="11907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2BF5D3-7F9C-4317-93B3-11252941D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161" y="304026"/>
            <a:ext cx="10212564" cy="2171442"/>
          </a:xfrm>
          <a:prstGeom prst="rect">
            <a:avLst/>
          </a:prstGeom>
          <a:noFill/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3228F67E-9CE2-40D7-AA1E-915CE2E839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" y="189517"/>
            <a:ext cx="1316089" cy="11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14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26519-9042-4259-86B0-458152A5E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0567" y="1649263"/>
            <a:ext cx="6323880" cy="1143000"/>
          </a:xfrm>
        </p:spPr>
        <p:txBody>
          <a:bodyPr>
            <a:noAutofit/>
          </a:bodyPr>
          <a:lstStyle/>
          <a:p>
            <a:r>
              <a:rPr lang="en-US" b="1" u="sng" dirty="0">
                <a:solidFill>
                  <a:srgbClr val="002060"/>
                </a:solidFill>
                <a:latin typeface="Sevavek"/>
                <a:cs typeface="Arial"/>
                <a:sym typeface="Arial"/>
              </a:rPr>
              <a:t>RECRUITING CHECKLISTS</a:t>
            </a:r>
            <a:endParaRPr lang="en-US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A53E8-72D2-4C04-98BC-904084F2B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278" y="2714625"/>
            <a:ext cx="6528459" cy="32548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F2B5B"/>
                </a:solidFill>
                <a:latin typeface="Seravek"/>
              </a:rPr>
              <a:t>NCSA has a recruiting checklist for every “Season” and for every grad year!</a:t>
            </a:r>
          </a:p>
          <a:p>
            <a:pPr marL="0" indent="0" algn="ctr">
              <a:buNone/>
            </a:pPr>
            <a:endParaRPr lang="en-US" sz="1400" b="1" dirty="0">
              <a:solidFill>
                <a:srgbClr val="0F2B5B"/>
              </a:solidFill>
              <a:latin typeface="Seravek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F68B1F"/>
                </a:solidFill>
                <a:latin typeface="Seravek"/>
              </a:rPr>
              <a:t>Fall, Winter, </a:t>
            </a:r>
            <a:r>
              <a:rPr lang="en-US" sz="2800" b="1" dirty="0">
                <a:solidFill>
                  <a:srgbClr val="0F2B5B"/>
                </a:solidFill>
                <a:latin typeface="Seravek"/>
              </a:rPr>
              <a:t>Spring</a:t>
            </a:r>
            <a:r>
              <a:rPr lang="en-US" sz="2800" b="1" dirty="0">
                <a:solidFill>
                  <a:srgbClr val="F68B1F"/>
                </a:solidFill>
                <a:latin typeface="Seravek"/>
              </a:rPr>
              <a:t> &amp; Summer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F68B1F"/>
                </a:solidFill>
                <a:latin typeface="Seravek"/>
              </a:rPr>
              <a:t>Freshman, Sophomore, </a:t>
            </a:r>
            <a:r>
              <a:rPr lang="en-US" sz="2800" b="1" dirty="0">
                <a:solidFill>
                  <a:srgbClr val="0F2B5B"/>
                </a:solidFill>
                <a:latin typeface="Seravek"/>
              </a:rPr>
              <a:t>Junior</a:t>
            </a:r>
            <a:r>
              <a:rPr lang="en-US" sz="2800" b="1" dirty="0">
                <a:solidFill>
                  <a:srgbClr val="F68B1F"/>
                </a:solidFill>
                <a:latin typeface="Seravek"/>
              </a:rPr>
              <a:t> &amp; Senior</a:t>
            </a:r>
          </a:p>
          <a:p>
            <a:pPr marL="0" indent="0" algn="ctr">
              <a:buNone/>
            </a:pPr>
            <a:endParaRPr lang="en-US" sz="2800" b="1" dirty="0">
              <a:solidFill>
                <a:srgbClr val="F68B1F"/>
              </a:solidFill>
              <a:latin typeface="Seravek"/>
            </a:endParaRPr>
          </a:p>
          <a:p>
            <a:pPr marL="0" indent="0" algn="ctr">
              <a:buNone/>
            </a:pPr>
            <a:r>
              <a:rPr lang="en-US" sz="1400" b="1" dirty="0">
                <a:solidFill>
                  <a:srgbClr val="0F2B5B"/>
                </a:solidFill>
                <a:latin typeface="Seravek"/>
                <a:hlinkClick r:id="rId2"/>
              </a:rPr>
              <a:t>https://www.ncsasports.org/recruiting/managing-recruiting-process/spring-checklist</a:t>
            </a:r>
            <a:r>
              <a:rPr lang="en-US" sz="1400" b="1" dirty="0">
                <a:solidFill>
                  <a:srgbClr val="0F2B5B"/>
                </a:solidFill>
                <a:latin typeface="Seravek"/>
              </a:rPr>
              <a:t> </a:t>
            </a:r>
            <a:endParaRPr lang="en-US" sz="1400" b="1" u="sng" dirty="0">
              <a:solidFill>
                <a:srgbClr val="0070C0"/>
              </a:solidFill>
              <a:latin typeface="Seravek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95A375-21BD-4A8E-8D7D-FE6F0644C2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7" b="6326"/>
          <a:stretch/>
        </p:blipFill>
        <p:spPr>
          <a:xfrm>
            <a:off x="164294" y="144492"/>
            <a:ext cx="5423983" cy="6569015"/>
          </a:xfrm>
          <a:prstGeom prst="rect">
            <a:avLst/>
          </a:prstGeom>
          <a:ln w="38100">
            <a:solidFill>
              <a:srgbClr val="0F2B5B"/>
            </a:solidFill>
          </a:ln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FCCBDC5-8151-4E0F-B97C-1BFBFA1941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277" y="840368"/>
            <a:ext cx="2875432" cy="117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95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00E0F-3750-4250-B155-C1EE27338D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Seravek"/>
              </a:rPr>
              <a:t>Recruiting Tips for </a:t>
            </a:r>
            <a:br>
              <a:rPr lang="en-US" sz="4800" dirty="0">
                <a:solidFill>
                  <a:schemeClr val="bg1"/>
                </a:solidFill>
                <a:latin typeface="Seravek"/>
              </a:rPr>
            </a:br>
            <a:r>
              <a:rPr lang="en-US" sz="4800" dirty="0">
                <a:solidFill>
                  <a:schemeClr val="bg1"/>
                </a:solidFill>
                <a:latin typeface="Seravek"/>
              </a:rPr>
              <a:t>M.A.P. College ID Clinic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181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6FEE25-3CCB-4219-9C61-93AC7ED87BFC}"/>
              </a:ext>
            </a:extLst>
          </p:cNvPr>
          <p:cNvSpPr txBox="1">
            <a:spLocks/>
          </p:cNvSpPr>
          <p:nvPr/>
        </p:nvSpPr>
        <p:spPr>
          <a:xfrm>
            <a:off x="1127727" y="650597"/>
            <a:ext cx="10737353" cy="1852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u="sng" kern="1200" cap="all" spc="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all" spc="2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vavek"/>
                <a:ea typeface="+mj-ea"/>
                <a:cs typeface="Arial"/>
                <a:sym typeface="Arial"/>
              </a:rPr>
              <a:t>BEFORE COLLEGE ID CLINIC</a:t>
            </a:r>
            <a:endParaRPr kumimoji="0" lang="en-US" sz="5400" b="1" i="0" u="sng" strike="noStrike" kern="1200" cap="all" spc="2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vavek"/>
              <a:ea typeface="+mj-ea"/>
              <a:cs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02C846-8F3F-4831-8CB5-C5B72BE8C2D1}"/>
              </a:ext>
            </a:extLst>
          </p:cNvPr>
          <p:cNvSpPr txBox="1">
            <a:spLocks/>
          </p:cNvSpPr>
          <p:nvPr/>
        </p:nvSpPr>
        <p:spPr>
          <a:xfrm>
            <a:off x="1127727" y="2204947"/>
            <a:ext cx="6054123" cy="40463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965" marR="0" lvl="0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68B16"/>
                </a:solidFill>
                <a:effectLst/>
                <a:uLnTx/>
                <a:uFillTx/>
                <a:latin typeface="Sevavek"/>
                <a:ea typeface="+mn-ea"/>
                <a:cs typeface="Arial"/>
                <a:sym typeface="Arial"/>
              </a:rPr>
              <a:t>Make or Update your Target List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68B16"/>
              </a:solidFill>
              <a:effectLst/>
              <a:uLnTx/>
              <a:uFillTx/>
              <a:latin typeface="Sevavek"/>
              <a:ea typeface="+mn-ea"/>
              <a:cs typeface="Arial"/>
            </a:endParaRPr>
          </a:p>
          <a:p>
            <a:pPr marL="685165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vavek"/>
                <a:ea typeface="+mn-ea"/>
                <a:cs typeface="Arial"/>
                <a:sym typeface="Arial"/>
              </a:rPr>
              <a:t>Location, Academics, Size of School</a:t>
            </a:r>
          </a:p>
          <a:p>
            <a:pPr marL="685165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vavek"/>
                <a:ea typeface="+mn-ea"/>
                <a:cs typeface="Arial"/>
                <a:sym typeface="Arial"/>
              </a:rPr>
              <a:t>Division Level, Coach Communication/Interest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vavek"/>
              <a:ea typeface="+mn-ea"/>
              <a:cs typeface="Arial"/>
              <a:sym typeface="Arial"/>
            </a:endParaRPr>
          </a:p>
          <a:p>
            <a:pPr marL="456565" marR="0" lvl="1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68B16"/>
              </a:solidFill>
              <a:effectLst/>
              <a:uLnTx/>
              <a:uFillTx/>
              <a:latin typeface="Sevavek"/>
              <a:ea typeface="+mn-ea"/>
              <a:cs typeface="Arial"/>
              <a:sym typeface="Arial"/>
            </a:endParaRPr>
          </a:p>
          <a:p>
            <a:pPr marL="227965" marR="0" lvl="0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68B16"/>
                </a:solidFill>
                <a:effectLst/>
                <a:uLnTx/>
                <a:uFillTx/>
                <a:latin typeface="Sevavek"/>
                <a:ea typeface="+mn-ea"/>
                <a:cs typeface="Arial"/>
                <a:sym typeface="Arial"/>
              </a:rPr>
              <a:t>Research Confirmed College Coaches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68B16"/>
              </a:solidFill>
              <a:effectLst/>
              <a:uLnTx/>
              <a:uFillTx/>
              <a:latin typeface="Sevavek"/>
              <a:ea typeface="+mn-ea"/>
              <a:cs typeface="Arial"/>
            </a:endParaRPr>
          </a:p>
          <a:p>
            <a:pPr marL="685165" lvl="1" indent="-228600" algn="l">
              <a:spcBef>
                <a:spcPts val="4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vavek"/>
                <a:ea typeface="+mn-ea"/>
                <a:cs typeface="Arial"/>
                <a:sym typeface="Arial"/>
              </a:rPr>
              <a:t>Make note of something relatable / unique about them or their program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vavek"/>
              <a:ea typeface="+mn-ea"/>
              <a:cs typeface="Arial"/>
            </a:endParaRPr>
          </a:p>
          <a:p>
            <a:pPr marL="1142365" lvl="2" indent="-228600" algn="l">
              <a:spcBef>
                <a:spcPts val="4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F2B5B"/>
                </a:solidFill>
                <a:latin typeface="Sevavek"/>
                <a:ea typeface="+mn-ea"/>
                <a:cs typeface="Arial"/>
                <a:sym typeface="Arial"/>
              </a:rPr>
              <a:t>You’ll use this info later!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B5B"/>
              </a:solidFill>
              <a:effectLst/>
              <a:uLnTx/>
              <a:uFillTx/>
              <a:latin typeface="Sevavek"/>
              <a:ea typeface="+mn-ea"/>
              <a:cs typeface="Arial"/>
              <a:sym typeface="Arial"/>
            </a:endParaRPr>
          </a:p>
          <a:p>
            <a:pPr marL="1370965" marR="0" lvl="3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68B16"/>
              </a:solidFill>
              <a:effectLst/>
              <a:uLnTx/>
              <a:uFillTx/>
              <a:latin typeface="Sevavek"/>
              <a:ea typeface="+mn-ea"/>
              <a:cs typeface="Arial"/>
              <a:sym typeface="Arial"/>
            </a:endParaRPr>
          </a:p>
          <a:p>
            <a:pPr marL="227965" marR="0" lvl="0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68B16"/>
                </a:solidFill>
                <a:effectLst/>
                <a:uLnTx/>
                <a:uFillTx/>
                <a:latin typeface="Sevavek"/>
                <a:ea typeface="+mn-ea"/>
                <a:cs typeface="Arial"/>
                <a:sym typeface="Arial"/>
              </a:rPr>
              <a:t>Update your Online Profile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68B16"/>
              </a:solidFill>
              <a:effectLst/>
              <a:uLnTx/>
              <a:uFillTx/>
              <a:latin typeface="Sevavek"/>
              <a:ea typeface="+mn-ea"/>
              <a:cs typeface="Arial"/>
            </a:endParaRPr>
          </a:p>
          <a:p>
            <a:pPr marL="227965" marR="0" lvl="0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68B16"/>
              </a:solidFill>
              <a:effectLst/>
              <a:uLnTx/>
              <a:uFillTx/>
              <a:latin typeface="Sevavek"/>
              <a:ea typeface="+mn-ea"/>
              <a:cs typeface="Arial"/>
              <a:sym typeface="Arial"/>
            </a:endParaRPr>
          </a:p>
          <a:p>
            <a:pPr marL="456565" marR="0" lvl="1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vavek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6FEE25-3CCB-4219-9C61-93AC7ED87BFC}"/>
              </a:ext>
            </a:extLst>
          </p:cNvPr>
          <p:cNvSpPr txBox="1">
            <a:spLocks/>
          </p:cNvSpPr>
          <p:nvPr/>
        </p:nvSpPr>
        <p:spPr>
          <a:xfrm>
            <a:off x="478465" y="650597"/>
            <a:ext cx="11227954" cy="11488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u="sng" kern="1200" cap="all" spc="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sng" strike="noStrike" kern="1200" cap="all" spc="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035B20-AA1A-4CA9-89D1-407075BDB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" b="959"/>
          <a:stretch/>
        </p:blipFill>
        <p:spPr>
          <a:xfrm>
            <a:off x="7410451" y="2100172"/>
            <a:ext cx="3757228" cy="3685186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981A7907-5E1C-4EFC-BE15-769CCBAA48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" y="189517"/>
            <a:ext cx="1316089" cy="11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5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6FEE25-3CCB-4219-9C61-93AC7ED87BFC}"/>
              </a:ext>
            </a:extLst>
          </p:cNvPr>
          <p:cNvSpPr txBox="1">
            <a:spLocks/>
          </p:cNvSpPr>
          <p:nvPr/>
        </p:nvSpPr>
        <p:spPr>
          <a:xfrm>
            <a:off x="478465" y="650597"/>
            <a:ext cx="11227954" cy="11488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u="sng" kern="1200" cap="all" spc="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sng" strike="noStrike" kern="1200" cap="all" spc="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26FEE25-3CCB-4219-9C61-93AC7ED87BFC}"/>
              </a:ext>
            </a:extLst>
          </p:cNvPr>
          <p:cNvSpPr txBox="1">
            <a:spLocks/>
          </p:cNvSpPr>
          <p:nvPr/>
        </p:nvSpPr>
        <p:spPr>
          <a:xfrm>
            <a:off x="485581" y="749442"/>
            <a:ext cx="11227954" cy="11488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u="sng" kern="1200" cap="all" spc="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all" spc="2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vavek"/>
                <a:cs typeface="Arial"/>
                <a:sym typeface="Arial"/>
              </a:rPr>
              <a:t>Online PROFILE = “Resume”</a:t>
            </a:r>
            <a:endParaRPr kumimoji="0" lang="en-US" sz="5400" b="1" i="0" u="sng" strike="noStrike" kern="1200" cap="all" spc="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vavek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4EA1A0-BBA8-4AD6-9EFB-65BE573A6B49}"/>
              </a:ext>
            </a:extLst>
          </p:cNvPr>
          <p:cNvSpPr txBox="1"/>
          <p:nvPr/>
        </p:nvSpPr>
        <p:spPr>
          <a:xfrm>
            <a:off x="298288" y="2204947"/>
            <a:ext cx="4330862" cy="3231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F2B5B"/>
                </a:solidFill>
                <a:effectLst/>
                <a:uLnTx/>
                <a:uFillTx/>
                <a:latin typeface="Sevavek"/>
                <a:ea typeface="+mn-ea"/>
                <a:cs typeface="+mn-cs"/>
              </a:rPr>
              <a:t>ACADEMICS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68B1F"/>
                </a:solidFill>
                <a:effectLst/>
                <a:uLnTx/>
                <a:uFillTx/>
                <a:latin typeface="Sevavek"/>
                <a:ea typeface="+mn-ea"/>
                <a:cs typeface="+mn-cs"/>
              </a:rPr>
              <a:t>Report Card / Transcript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2B5B"/>
                </a:solidFill>
                <a:effectLst/>
                <a:uLnTx/>
                <a:uFillTx/>
                <a:latin typeface="Sevavek"/>
                <a:ea typeface="+mn-ea"/>
                <a:cs typeface="+mn-cs"/>
              </a:rPr>
              <a:t>ACT / SAT Score or Test Date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68B1F"/>
                </a:solidFill>
                <a:effectLst/>
                <a:uLnTx/>
                <a:uFillTx/>
                <a:latin typeface="Sevavek"/>
                <a:ea typeface="+mn-ea"/>
                <a:cs typeface="+mn-cs"/>
              </a:rPr>
              <a:t>Updated GPA / Class Rank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2B5B"/>
                </a:solidFill>
                <a:effectLst/>
                <a:uLnTx/>
                <a:uFillTx/>
                <a:latin typeface="Sevavek"/>
                <a:ea typeface="+mn-ea"/>
                <a:cs typeface="+mn-cs"/>
              </a:rPr>
              <a:t>Intended Major(s) / Interests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68B1F"/>
                </a:solidFill>
                <a:effectLst/>
                <a:uLnTx/>
                <a:uFillTx/>
                <a:latin typeface="Sevavek"/>
                <a:ea typeface="+mn-ea"/>
                <a:cs typeface="+mn-cs"/>
              </a:rPr>
              <a:t>Extracurricular Activities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2B5B"/>
                </a:solidFill>
                <a:effectLst/>
                <a:uLnTx/>
                <a:uFillTx/>
                <a:latin typeface="Sevavek"/>
                <a:ea typeface="+mn-ea"/>
                <a:cs typeface="+mn-cs"/>
              </a:rPr>
              <a:t>Honor AP Classes / Awards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68B1F"/>
              </a:solidFill>
              <a:effectLst/>
              <a:uLnTx/>
              <a:uFillTx/>
              <a:latin typeface="Sevavek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9CE895-9EB5-4CFB-B36B-6E1BB11D569F}"/>
              </a:ext>
            </a:extLst>
          </p:cNvPr>
          <p:cNvSpPr txBox="1"/>
          <p:nvPr/>
        </p:nvSpPr>
        <p:spPr>
          <a:xfrm>
            <a:off x="4612643" y="2209619"/>
            <a:ext cx="3744239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F2B5B"/>
                </a:solidFill>
                <a:effectLst/>
                <a:uLnTx/>
                <a:uFillTx/>
                <a:latin typeface="Sevavek"/>
                <a:ea typeface="+mn-ea"/>
                <a:cs typeface="+mn-cs"/>
              </a:rPr>
              <a:t>ATHLETICS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68B1F"/>
                </a:solidFill>
                <a:effectLst/>
                <a:uLnTx/>
                <a:uFillTx/>
                <a:latin typeface="Sevavek"/>
                <a:ea typeface="+mn-ea"/>
                <a:cs typeface="+mn-cs"/>
              </a:rPr>
              <a:t>HS Season / Awards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2B5B"/>
                </a:solidFill>
                <a:effectLst/>
                <a:uLnTx/>
                <a:uFillTx/>
                <a:latin typeface="Sevavek"/>
                <a:ea typeface="+mn-ea"/>
                <a:cs typeface="+mn-cs"/>
              </a:rPr>
              <a:t>Club Team / Schedule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68B1F"/>
                </a:solidFill>
                <a:effectLst/>
                <a:uLnTx/>
                <a:uFillTx/>
                <a:latin typeface="Sevavek"/>
                <a:ea typeface="+mn-ea"/>
                <a:cs typeface="+mn-cs"/>
              </a:rPr>
              <a:t>Update Coach’s Name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2B5B"/>
                </a:solidFill>
                <a:effectLst/>
                <a:uLnTx/>
                <a:uFillTx/>
                <a:latin typeface="Sevavek"/>
                <a:ea typeface="+mn-ea"/>
                <a:cs typeface="+mn-cs"/>
              </a:rPr>
              <a:t>Jersey Number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68B1F"/>
                </a:solidFill>
                <a:effectLst/>
                <a:uLnTx/>
                <a:uFillTx/>
                <a:latin typeface="Sevavek"/>
                <a:ea typeface="+mn-ea"/>
                <a:cs typeface="+mn-cs"/>
              </a:rPr>
              <a:t>Highlight Video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F2B5B"/>
              </a:solidFill>
              <a:effectLst/>
              <a:uLnTx/>
              <a:uFillTx/>
              <a:latin typeface="Sevavek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2B5B"/>
                </a:solidFill>
                <a:effectLst/>
                <a:uLnTx/>
                <a:uFillTx/>
                <a:latin typeface="Sevavek"/>
                <a:ea typeface="+mn-ea"/>
                <a:cs typeface="+mn-cs"/>
              </a:rPr>
              <a:t>Key Stats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68B1F"/>
              </a:solidFill>
              <a:effectLst/>
              <a:uLnTx/>
              <a:uFillTx/>
              <a:latin typeface="Sevavek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0F2B5B"/>
              </a:solidFill>
              <a:effectLst/>
              <a:uLnTx/>
              <a:uFillTx/>
              <a:latin typeface="Sevavek"/>
              <a:ea typeface="+mn-ea"/>
              <a:cs typeface="+mn-cs"/>
            </a:endParaRPr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377E3D8-2B9D-4DA9-94D9-68BFB6E79B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882" y="2204947"/>
            <a:ext cx="3536830" cy="3536830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B4E7B504-0F22-4C75-89CE-DC56CBC74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" y="189517"/>
            <a:ext cx="1316089" cy="11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95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26FEE25-3CCB-4219-9C61-93AC7ED87BFC}"/>
              </a:ext>
            </a:extLst>
          </p:cNvPr>
          <p:cNvSpPr txBox="1">
            <a:spLocks/>
          </p:cNvSpPr>
          <p:nvPr/>
        </p:nvSpPr>
        <p:spPr>
          <a:xfrm>
            <a:off x="1068794" y="816923"/>
            <a:ext cx="10737353" cy="1406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u="sng" kern="1200" cap="all" spc="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all" spc="2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vavek"/>
                <a:ea typeface="+mj-ea"/>
                <a:cs typeface="Arial"/>
                <a:sym typeface="Arial"/>
              </a:rPr>
              <a:t>BEFORE COLLEGE ID CLINIC</a:t>
            </a:r>
            <a:endParaRPr kumimoji="0" lang="en-US" sz="5400" b="1" i="0" u="sng" strike="noStrike" kern="1200" cap="all" spc="2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vavek"/>
              <a:ea typeface="+mj-ea"/>
              <a:cs typeface="Arial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B573B51-C170-49C0-A3D9-8D99730C4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89924" y="2"/>
            <a:ext cx="7602076" cy="470844"/>
          </a:xfrm>
          <a:custGeom>
            <a:avLst/>
            <a:gdLst>
              <a:gd name="connsiteX0" fmla="*/ 9683888 w 9683888"/>
              <a:gd name="connsiteY0" fmla="*/ 0 h 743457"/>
              <a:gd name="connsiteX1" fmla="*/ 0 w 9683888"/>
              <a:gd name="connsiteY1" fmla="*/ 0 h 743457"/>
              <a:gd name="connsiteX2" fmla="*/ 0 w 9683888"/>
              <a:gd name="connsiteY2" fmla="*/ 365878 h 743457"/>
              <a:gd name="connsiteX3" fmla="*/ 11844 w 9683888"/>
              <a:gd name="connsiteY3" fmla="*/ 367909 h 743457"/>
              <a:gd name="connsiteX4" fmla="*/ 106208 w 9683888"/>
              <a:gd name="connsiteY4" fmla="*/ 385974 h 743457"/>
              <a:gd name="connsiteX5" fmla="*/ 183667 w 9683888"/>
              <a:gd name="connsiteY5" fmla="*/ 399162 h 743457"/>
              <a:gd name="connsiteX6" fmla="*/ 292430 w 9683888"/>
              <a:gd name="connsiteY6" fmla="*/ 390408 h 743457"/>
              <a:gd name="connsiteX7" fmla="*/ 386942 w 9683888"/>
              <a:gd name="connsiteY7" fmla="*/ 395582 h 743457"/>
              <a:gd name="connsiteX8" fmla="*/ 485751 w 9683888"/>
              <a:gd name="connsiteY8" fmla="*/ 408404 h 743457"/>
              <a:gd name="connsiteX9" fmla="*/ 604107 w 9683888"/>
              <a:gd name="connsiteY9" fmla="*/ 418647 h 743457"/>
              <a:gd name="connsiteX10" fmla="*/ 694081 w 9683888"/>
              <a:gd name="connsiteY10" fmla="*/ 449524 h 743457"/>
              <a:gd name="connsiteX11" fmla="*/ 762452 w 9683888"/>
              <a:gd name="connsiteY11" fmla="*/ 456090 h 743457"/>
              <a:gd name="connsiteX12" fmla="*/ 987872 w 9683888"/>
              <a:gd name="connsiteY12" fmla="*/ 481862 h 743457"/>
              <a:gd name="connsiteX13" fmla="*/ 1077163 w 9683888"/>
              <a:gd name="connsiteY13" fmla="*/ 524467 h 743457"/>
              <a:gd name="connsiteX14" fmla="*/ 1258716 w 9683888"/>
              <a:gd name="connsiteY14" fmla="*/ 587975 h 743457"/>
              <a:gd name="connsiteX15" fmla="*/ 1298056 w 9683888"/>
              <a:gd name="connsiteY15" fmla="*/ 595413 h 743457"/>
              <a:gd name="connsiteX16" fmla="*/ 1327017 w 9683888"/>
              <a:gd name="connsiteY16" fmla="*/ 617412 h 743457"/>
              <a:gd name="connsiteX17" fmla="*/ 1347909 w 9683888"/>
              <a:gd name="connsiteY17" fmla="*/ 620209 h 743457"/>
              <a:gd name="connsiteX18" fmla="*/ 1421792 w 9683888"/>
              <a:gd name="connsiteY18" fmla="*/ 626139 h 743457"/>
              <a:gd name="connsiteX19" fmla="*/ 1519789 w 9683888"/>
              <a:gd name="connsiteY19" fmla="*/ 645011 h 743457"/>
              <a:gd name="connsiteX20" fmla="*/ 1620886 w 9683888"/>
              <a:gd name="connsiteY20" fmla="*/ 687715 h 743457"/>
              <a:gd name="connsiteX21" fmla="*/ 1676745 w 9683888"/>
              <a:gd name="connsiteY21" fmla="*/ 690130 h 743457"/>
              <a:gd name="connsiteX22" fmla="*/ 1832228 w 9683888"/>
              <a:gd name="connsiteY22" fmla="*/ 690860 h 743457"/>
              <a:gd name="connsiteX23" fmla="*/ 1980464 w 9683888"/>
              <a:gd name="connsiteY23" fmla="*/ 704858 h 743457"/>
              <a:gd name="connsiteX24" fmla="*/ 2051150 w 9683888"/>
              <a:gd name="connsiteY24" fmla="*/ 711187 h 743457"/>
              <a:gd name="connsiteX25" fmla="*/ 2162824 w 9683888"/>
              <a:gd name="connsiteY25" fmla="*/ 709178 h 743457"/>
              <a:gd name="connsiteX26" fmla="*/ 2259859 w 9683888"/>
              <a:gd name="connsiteY26" fmla="*/ 718188 h 743457"/>
              <a:gd name="connsiteX27" fmla="*/ 2378290 w 9683888"/>
              <a:gd name="connsiteY27" fmla="*/ 738748 h 743457"/>
              <a:gd name="connsiteX28" fmla="*/ 2407828 w 9683888"/>
              <a:gd name="connsiteY28" fmla="*/ 743457 h 743457"/>
              <a:gd name="connsiteX29" fmla="*/ 2428936 w 9683888"/>
              <a:gd name="connsiteY29" fmla="*/ 734697 h 743457"/>
              <a:gd name="connsiteX30" fmla="*/ 2646106 w 9683888"/>
              <a:gd name="connsiteY30" fmla="*/ 660204 h 743457"/>
              <a:gd name="connsiteX31" fmla="*/ 2799920 w 9683888"/>
              <a:gd name="connsiteY31" fmla="*/ 630451 h 743457"/>
              <a:gd name="connsiteX32" fmla="*/ 2953556 w 9683888"/>
              <a:gd name="connsiteY32" fmla="*/ 607173 h 743457"/>
              <a:gd name="connsiteX33" fmla="*/ 3009839 w 9683888"/>
              <a:gd name="connsiteY33" fmla="*/ 601743 h 743457"/>
              <a:gd name="connsiteX34" fmla="*/ 3115016 w 9683888"/>
              <a:gd name="connsiteY34" fmla="*/ 584982 h 743457"/>
              <a:gd name="connsiteX35" fmla="*/ 3185844 w 9683888"/>
              <a:gd name="connsiteY35" fmla="*/ 595356 h 743457"/>
              <a:gd name="connsiteX36" fmla="*/ 3246013 w 9683888"/>
              <a:gd name="connsiteY36" fmla="*/ 592418 h 743457"/>
              <a:gd name="connsiteX37" fmla="*/ 3313565 w 9683888"/>
              <a:gd name="connsiteY37" fmla="*/ 574138 h 743457"/>
              <a:gd name="connsiteX38" fmla="*/ 3414143 w 9683888"/>
              <a:gd name="connsiteY38" fmla="*/ 553730 h 743457"/>
              <a:gd name="connsiteX39" fmla="*/ 3552895 w 9683888"/>
              <a:gd name="connsiteY39" fmla="*/ 548563 h 743457"/>
              <a:gd name="connsiteX40" fmla="*/ 3753012 w 9683888"/>
              <a:gd name="connsiteY40" fmla="*/ 599520 h 743457"/>
              <a:gd name="connsiteX41" fmla="*/ 3804392 w 9683888"/>
              <a:gd name="connsiteY41" fmla="*/ 604131 h 743457"/>
              <a:gd name="connsiteX42" fmla="*/ 3916696 w 9683888"/>
              <a:gd name="connsiteY42" fmla="*/ 606540 h 743457"/>
              <a:gd name="connsiteX43" fmla="*/ 4063849 w 9683888"/>
              <a:gd name="connsiteY43" fmla="*/ 604058 h 743457"/>
              <a:gd name="connsiteX44" fmla="*/ 4172179 w 9683888"/>
              <a:gd name="connsiteY44" fmla="*/ 592355 h 743457"/>
              <a:gd name="connsiteX45" fmla="*/ 4276294 w 9683888"/>
              <a:gd name="connsiteY45" fmla="*/ 587119 h 743457"/>
              <a:gd name="connsiteX46" fmla="*/ 4411090 w 9683888"/>
              <a:gd name="connsiteY46" fmla="*/ 575600 h 743457"/>
              <a:gd name="connsiteX47" fmla="*/ 4540465 w 9683888"/>
              <a:gd name="connsiteY47" fmla="*/ 567464 h 743457"/>
              <a:gd name="connsiteX48" fmla="*/ 4545352 w 9683888"/>
              <a:gd name="connsiteY48" fmla="*/ 555554 h 743457"/>
              <a:gd name="connsiteX49" fmla="*/ 4564014 w 9683888"/>
              <a:gd name="connsiteY49" fmla="*/ 553660 h 743457"/>
              <a:gd name="connsiteX50" fmla="*/ 4568602 w 9683888"/>
              <a:gd name="connsiteY50" fmla="*/ 550913 h 743457"/>
              <a:gd name="connsiteX51" fmla="*/ 4595289 w 9683888"/>
              <a:gd name="connsiteY51" fmla="*/ 537407 h 743457"/>
              <a:gd name="connsiteX52" fmla="*/ 4739026 w 9683888"/>
              <a:gd name="connsiteY52" fmla="*/ 532483 h 743457"/>
              <a:gd name="connsiteX53" fmla="*/ 5061335 w 9683888"/>
              <a:gd name="connsiteY53" fmla="*/ 545635 h 743457"/>
              <a:gd name="connsiteX54" fmla="*/ 5338634 w 9683888"/>
              <a:gd name="connsiteY54" fmla="*/ 595754 h 743457"/>
              <a:gd name="connsiteX55" fmla="*/ 5529430 w 9683888"/>
              <a:gd name="connsiteY55" fmla="*/ 606335 h 743457"/>
              <a:gd name="connsiteX56" fmla="*/ 5604039 w 9683888"/>
              <a:gd name="connsiteY56" fmla="*/ 607676 h 743457"/>
              <a:gd name="connsiteX57" fmla="*/ 5625281 w 9683888"/>
              <a:gd name="connsiteY57" fmla="*/ 617253 h 743457"/>
              <a:gd name="connsiteX58" fmla="*/ 5628138 w 9683888"/>
              <a:gd name="connsiteY58" fmla="*/ 615483 h 743457"/>
              <a:gd name="connsiteX59" fmla="*/ 5653593 w 9683888"/>
              <a:gd name="connsiteY59" fmla="*/ 617873 h 743457"/>
              <a:gd name="connsiteX60" fmla="*/ 5658658 w 9683888"/>
              <a:gd name="connsiteY60" fmla="*/ 624279 h 743457"/>
              <a:gd name="connsiteX61" fmla="*/ 5675963 w 9683888"/>
              <a:gd name="connsiteY61" fmla="*/ 627762 h 743457"/>
              <a:gd name="connsiteX62" fmla="*/ 5709625 w 9683888"/>
              <a:gd name="connsiteY62" fmla="*/ 639593 h 743457"/>
              <a:gd name="connsiteX63" fmla="*/ 5716324 w 9683888"/>
              <a:gd name="connsiteY63" fmla="*/ 637148 h 743457"/>
              <a:gd name="connsiteX64" fmla="*/ 5767720 w 9683888"/>
              <a:gd name="connsiteY64" fmla="*/ 647737 h 743457"/>
              <a:gd name="connsiteX65" fmla="*/ 5768619 w 9683888"/>
              <a:gd name="connsiteY65" fmla="*/ 645671 h 743457"/>
              <a:gd name="connsiteX66" fmla="*/ 5858696 w 9683888"/>
              <a:gd name="connsiteY66" fmla="*/ 628099 h 743457"/>
              <a:gd name="connsiteX67" fmla="*/ 5935260 w 9683888"/>
              <a:gd name="connsiteY67" fmla="*/ 596904 h 743457"/>
              <a:gd name="connsiteX68" fmla="*/ 5946176 w 9683888"/>
              <a:gd name="connsiteY68" fmla="*/ 597874 h 743457"/>
              <a:gd name="connsiteX69" fmla="*/ 5946447 w 9683888"/>
              <a:gd name="connsiteY69" fmla="*/ 597396 h 743457"/>
              <a:gd name="connsiteX70" fmla="*/ 5958069 w 9683888"/>
              <a:gd name="connsiteY70" fmla="*/ 597432 h 743457"/>
              <a:gd name="connsiteX71" fmla="*/ 5966081 w 9683888"/>
              <a:gd name="connsiteY71" fmla="*/ 599643 h 743457"/>
              <a:gd name="connsiteX72" fmla="*/ 5987259 w 9683888"/>
              <a:gd name="connsiteY72" fmla="*/ 601523 h 743457"/>
              <a:gd name="connsiteX73" fmla="*/ 5994905 w 9683888"/>
              <a:gd name="connsiteY73" fmla="*/ 598873 h 743457"/>
              <a:gd name="connsiteX74" fmla="*/ 6054803 w 9683888"/>
              <a:gd name="connsiteY74" fmla="*/ 541202 h 743457"/>
              <a:gd name="connsiteX75" fmla="*/ 6188672 w 9683888"/>
              <a:gd name="connsiteY75" fmla="*/ 496389 h 743457"/>
              <a:gd name="connsiteX76" fmla="*/ 6323280 w 9683888"/>
              <a:gd name="connsiteY76" fmla="*/ 458013 h 743457"/>
              <a:gd name="connsiteX77" fmla="*/ 6457257 w 9683888"/>
              <a:gd name="connsiteY77" fmla="*/ 414621 h 743457"/>
              <a:gd name="connsiteX78" fmla="*/ 6530019 w 9683888"/>
              <a:gd name="connsiteY78" fmla="*/ 423168 h 743457"/>
              <a:gd name="connsiteX79" fmla="*/ 6626800 w 9683888"/>
              <a:gd name="connsiteY79" fmla="*/ 375078 h 743457"/>
              <a:gd name="connsiteX80" fmla="*/ 6689231 w 9683888"/>
              <a:gd name="connsiteY80" fmla="*/ 353501 h 743457"/>
              <a:gd name="connsiteX81" fmla="*/ 6726440 w 9683888"/>
              <a:gd name="connsiteY81" fmla="*/ 340276 h 743457"/>
              <a:gd name="connsiteX82" fmla="*/ 6835228 w 9683888"/>
              <a:gd name="connsiteY82" fmla="*/ 329393 h 743457"/>
              <a:gd name="connsiteX83" fmla="*/ 7039363 w 9683888"/>
              <a:gd name="connsiteY83" fmla="*/ 370823 h 743457"/>
              <a:gd name="connsiteX84" fmla="*/ 7095156 w 9683888"/>
              <a:gd name="connsiteY84" fmla="*/ 366075 h 743457"/>
              <a:gd name="connsiteX85" fmla="*/ 7187061 w 9683888"/>
              <a:gd name="connsiteY85" fmla="*/ 383876 h 743457"/>
              <a:gd name="connsiteX86" fmla="*/ 7295039 w 9683888"/>
              <a:gd name="connsiteY86" fmla="*/ 355046 h 743457"/>
              <a:gd name="connsiteX87" fmla="*/ 7373651 w 9683888"/>
              <a:gd name="connsiteY87" fmla="*/ 322299 h 743457"/>
              <a:gd name="connsiteX88" fmla="*/ 7418964 w 9683888"/>
              <a:gd name="connsiteY88" fmla="*/ 308685 h 743457"/>
              <a:gd name="connsiteX89" fmla="*/ 7450568 w 9683888"/>
              <a:gd name="connsiteY89" fmla="*/ 293511 h 743457"/>
              <a:gd name="connsiteX90" fmla="*/ 7538380 w 9683888"/>
              <a:gd name="connsiteY90" fmla="*/ 283235 h 743457"/>
              <a:gd name="connsiteX91" fmla="*/ 7786348 w 9683888"/>
              <a:gd name="connsiteY91" fmla="*/ 225377 h 743457"/>
              <a:gd name="connsiteX92" fmla="*/ 7849534 w 9683888"/>
              <a:gd name="connsiteY92" fmla="*/ 245434 h 743457"/>
              <a:gd name="connsiteX93" fmla="*/ 7981165 w 9683888"/>
              <a:gd name="connsiteY93" fmla="*/ 222252 h 743457"/>
              <a:gd name="connsiteX94" fmla="*/ 8171882 w 9683888"/>
              <a:gd name="connsiteY94" fmla="*/ 222497 h 743457"/>
              <a:gd name="connsiteX95" fmla="*/ 8242270 w 9683888"/>
              <a:gd name="connsiteY95" fmla="*/ 180535 h 743457"/>
              <a:gd name="connsiteX96" fmla="*/ 8490152 w 9683888"/>
              <a:gd name="connsiteY96" fmla="*/ 209193 h 743457"/>
              <a:gd name="connsiteX97" fmla="*/ 8622272 w 9683888"/>
              <a:gd name="connsiteY97" fmla="*/ 188859 h 743457"/>
              <a:gd name="connsiteX98" fmla="*/ 8738606 w 9683888"/>
              <a:gd name="connsiteY98" fmla="*/ 208945 h 743457"/>
              <a:gd name="connsiteX99" fmla="*/ 8831307 w 9683888"/>
              <a:gd name="connsiteY99" fmla="*/ 207738 h 743457"/>
              <a:gd name="connsiteX100" fmla="*/ 8891432 w 9683888"/>
              <a:gd name="connsiteY100" fmla="*/ 184510 h 743457"/>
              <a:gd name="connsiteX101" fmla="*/ 8946980 w 9683888"/>
              <a:gd name="connsiteY101" fmla="*/ 145578 h 743457"/>
              <a:gd name="connsiteX102" fmla="*/ 9107760 w 9683888"/>
              <a:gd name="connsiteY102" fmla="*/ 128052 h 743457"/>
              <a:gd name="connsiteX103" fmla="*/ 9195623 w 9683888"/>
              <a:gd name="connsiteY103" fmla="*/ 100212 h 743457"/>
              <a:gd name="connsiteX104" fmla="*/ 9256898 w 9683888"/>
              <a:gd name="connsiteY104" fmla="*/ 73900 h 743457"/>
              <a:gd name="connsiteX105" fmla="*/ 9351740 w 9683888"/>
              <a:gd name="connsiteY105" fmla="*/ 80439 h 743457"/>
              <a:gd name="connsiteX106" fmla="*/ 9539796 w 9683888"/>
              <a:gd name="connsiteY106" fmla="*/ 87069 h 743457"/>
              <a:gd name="connsiteX107" fmla="*/ 9619109 w 9683888"/>
              <a:gd name="connsiteY107" fmla="*/ 39994 h 7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9683888" h="743457">
                <a:moveTo>
                  <a:pt x="9683888" y="0"/>
                </a:moveTo>
                <a:lnTo>
                  <a:pt x="0" y="0"/>
                </a:lnTo>
                <a:lnTo>
                  <a:pt x="0" y="365878"/>
                </a:lnTo>
                <a:lnTo>
                  <a:pt x="11844" y="367909"/>
                </a:lnTo>
                <a:cubicBezTo>
                  <a:pt x="50423" y="374387"/>
                  <a:pt x="87879" y="380746"/>
                  <a:pt x="106208" y="385974"/>
                </a:cubicBezTo>
                <a:cubicBezTo>
                  <a:pt x="119919" y="389979"/>
                  <a:pt x="149687" y="402128"/>
                  <a:pt x="183667" y="399162"/>
                </a:cubicBezTo>
                <a:cubicBezTo>
                  <a:pt x="228274" y="394575"/>
                  <a:pt x="256969" y="398315"/>
                  <a:pt x="292430" y="390408"/>
                </a:cubicBezTo>
                <a:cubicBezTo>
                  <a:pt x="325377" y="395694"/>
                  <a:pt x="374510" y="420053"/>
                  <a:pt x="386942" y="395582"/>
                </a:cubicBezTo>
                <a:cubicBezTo>
                  <a:pt x="400429" y="416427"/>
                  <a:pt x="451168" y="399411"/>
                  <a:pt x="485751" y="408404"/>
                </a:cubicBezTo>
                <a:cubicBezTo>
                  <a:pt x="520399" y="423586"/>
                  <a:pt x="570416" y="404235"/>
                  <a:pt x="604107" y="418647"/>
                </a:cubicBezTo>
                <a:cubicBezTo>
                  <a:pt x="633631" y="425521"/>
                  <a:pt x="672063" y="446364"/>
                  <a:pt x="694081" y="449524"/>
                </a:cubicBezTo>
                <a:cubicBezTo>
                  <a:pt x="700528" y="463278"/>
                  <a:pt x="713487" y="450700"/>
                  <a:pt x="762452" y="456090"/>
                </a:cubicBezTo>
                <a:cubicBezTo>
                  <a:pt x="811417" y="461479"/>
                  <a:pt x="935420" y="470466"/>
                  <a:pt x="987872" y="481862"/>
                </a:cubicBezTo>
                <a:cubicBezTo>
                  <a:pt x="1018493" y="475799"/>
                  <a:pt x="1019470" y="516810"/>
                  <a:pt x="1077163" y="524467"/>
                </a:cubicBezTo>
                <a:cubicBezTo>
                  <a:pt x="1124222" y="535807"/>
                  <a:pt x="1202940" y="574855"/>
                  <a:pt x="1258716" y="587975"/>
                </a:cubicBezTo>
                <a:cubicBezTo>
                  <a:pt x="1274181" y="586466"/>
                  <a:pt x="1286859" y="589632"/>
                  <a:pt x="1298056" y="595413"/>
                </a:cubicBezTo>
                <a:lnTo>
                  <a:pt x="1327017" y="617412"/>
                </a:lnTo>
                <a:lnTo>
                  <a:pt x="1347909" y="620209"/>
                </a:lnTo>
                <a:cubicBezTo>
                  <a:pt x="1377004" y="628445"/>
                  <a:pt x="1394712" y="616344"/>
                  <a:pt x="1421792" y="626139"/>
                </a:cubicBezTo>
                <a:cubicBezTo>
                  <a:pt x="1466260" y="647543"/>
                  <a:pt x="1506099" y="610975"/>
                  <a:pt x="1519789" y="645011"/>
                </a:cubicBezTo>
                <a:cubicBezTo>
                  <a:pt x="1556219" y="665699"/>
                  <a:pt x="1578776" y="668950"/>
                  <a:pt x="1620886" y="687715"/>
                </a:cubicBezTo>
                <a:cubicBezTo>
                  <a:pt x="1658228" y="693647"/>
                  <a:pt x="1636224" y="694371"/>
                  <a:pt x="1676745" y="690130"/>
                </a:cubicBezTo>
                <a:cubicBezTo>
                  <a:pt x="1713709" y="697532"/>
                  <a:pt x="1774627" y="701403"/>
                  <a:pt x="1832228" y="690860"/>
                </a:cubicBezTo>
                <a:cubicBezTo>
                  <a:pt x="1866586" y="689181"/>
                  <a:pt x="1949046" y="755765"/>
                  <a:pt x="1980464" y="704858"/>
                </a:cubicBezTo>
                <a:cubicBezTo>
                  <a:pt x="2001472" y="716610"/>
                  <a:pt x="2020758" y="710467"/>
                  <a:pt x="2051150" y="711187"/>
                </a:cubicBezTo>
                <a:cubicBezTo>
                  <a:pt x="2081543" y="711907"/>
                  <a:pt x="2117567" y="736153"/>
                  <a:pt x="2162824" y="709178"/>
                </a:cubicBezTo>
                <a:cubicBezTo>
                  <a:pt x="2219712" y="701824"/>
                  <a:pt x="2181421" y="742368"/>
                  <a:pt x="2259859" y="718188"/>
                </a:cubicBezTo>
                <a:cubicBezTo>
                  <a:pt x="2296623" y="733933"/>
                  <a:pt x="2337412" y="741012"/>
                  <a:pt x="2378290" y="738748"/>
                </a:cubicBezTo>
                <a:cubicBezTo>
                  <a:pt x="2380041" y="725410"/>
                  <a:pt x="2399659" y="741017"/>
                  <a:pt x="2407828" y="743457"/>
                </a:cubicBezTo>
                <a:cubicBezTo>
                  <a:pt x="2406113" y="735180"/>
                  <a:pt x="2421642" y="728742"/>
                  <a:pt x="2428936" y="734697"/>
                </a:cubicBezTo>
                <a:cubicBezTo>
                  <a:pt x="2468648" y="720822"/>
                  <a:pt x="2584275" y="677579"/>
                  <a:pt x="2646106" y="660204"/>
                </a:cubicBezTo>
                <a:cubicBezTo>
                  <a:pt x="2706894" y="652346"/>
                  <a:pt x="2738390" y="612318"/>
                  <a:pt x="2799920" y="630451"/>
                </a:cubicBezTo>
                <a:cubicBezTo>
                  <a:pt x="2856798" y="622940"/>
                  <a:pt x="2902940" y="602232"/>
                  <a:pt x="2953556" y="607173"/>
                </a:cubicBezTo>
                <a:cubicBezTo>
                  <a:pt x="2970626" y="593247"/>
                  <a:pt x="2988095" y="586399"/>
                  <a:pt x="3009839" y="601743"/>
                </a:cubicBezTo>
                <a:cubicBezTo>
                  <a:pt x="3046166" y="594868"/>
                  <a:pt x="3085682" y="586046"/>
                  <a:pt x="3115016" y="584982"/>
                </a:cubicBezTo>
                <a:cubicBezTo>
                  <a:pt x="3144992" y="587935"/>
                  <a:pt x="3158740" y="599045"/>
                  <a:pt x="3185844" y="595356"/>
                </a:cubicBezTo>
                <a:cubicBezTo>
                  <a:pt x="3209939" y="576197"/>
                  <a:pt x="3221731" y="614583"/>
                  <a:pt x="3246013" y="592418"/>
                </a:cubicBezTo>
                <a:cubicBezTo>
                  <a:pt x="3228976" y="565486"/>
                  <a:pt x="3320172" y="599686"/>
                  <a:pt x="3313565" y="574138"/>
                </a:cubicBezTo>
                <a:cubicBezTo>
                  <a:pt x="3341586" y="564515"/>
                  <a:pt x="3371901" y="555346"/>
                  <a:pt x="3414143" y="553730"/>
                </a:cubicBezTo>
                <a:cubicBezTo>
                  <a:pt x="3463229" y="557630"/>
                  <a:pt x="3476532" y="539673"/>
                  <a:pt x="3552895" y="548563"/>
                </a:cubicBezTo>
                <a:cubicBezTo>
                  <a:pt x="3620356" y="561042"/>
                  <a:pt x="3688830" y="574962"/>
                  <a:pt x="3753012" y="599520"/>
                </a:cubicBezTo>
                <a:cubicBezTo>
                  <a:pt x="3769580" y="615048"/>
                  <a:pt x="3777112" y="602961"/>
                  <a:pt x="3804392" y="604131"/>
                </a:cubicBezTo>
                <a:cubicBezTo>
                  <a:pt x="3831672" y="605301"/>
                  <a:pt x="3878076" y="605222"/>
                  <a:pt x="3916696" y="606540"/>
                </a:cubicBezTo>
                <a:cubicBezTo>
                  <a:pt x="3970533" y="603881"/>
                  <a:pt x="3981244" y="618066"/>
                  <a:pt x="4063849" y="604058"/>
                </a:cubicBezTo>
                <a:cubicBezTo>
                  <a:pt x="4074473" y="605185"/>
                  <a:pt x="4134611" y="589365"/>
                  <a:pt x="4172179" y="592355"/>
                </a:cubicBezTo>
                <a:cubicBezTo>
                  <a:pt x="4180554" y="576172"/>
                  <a:pt x="4255433" y="602075"/>
                  <a:pt x="4276294" y="587119"/>
                </a:cubicBezTo>
                <a:cubicBezTo>
                  <a:pt x="4326119" y="586973"/>
                  <a:pt x="4361692" y="573867"/>
                  <a:pt x="4411090" y="575600"/>
                </a:cubicBezTo>
                <a:cubicBezTo>
                  <a:pt x="4465125" y="575500"/>
                  <a:pt x="4518088" y="570805"/>
                  <a:pt x="4540465" y="567464"/>
                </a:cubicBezTo>
                <a:lnTo>
                  <a:pt x="4545352" y="555554"/>
                </a:lnTo>
                <a:lnTo>
                  <a:pt x="4564014" y="553660"/>
                </a:lnTo>
                <a:lnTo>
                  <a:pt x="4568602" y="550913"/>
                </a:lnTo>
                <a:cubicBezTo>
                  <a:pt x="4577353" y="545618"/>
                  <a:pt x="4586105" y="540734"/>
                  <a:pt x="4595289" y="537407"/>
                </a:cubicBezTo>
                <a:cubicBezTo>
                  <a:pt x="4623104" y="537511"/>
                  <a:pt x="4660764" y="533229"/>
                  <a:pt x="4739026" y="532483"/>
                </a:cubicBezTo>
                <a:cubicBezTo>
                  <a:pt x="4806238" y="527255"/>
                  <a:pt x="4944577" y="524439"/>
                  <a:pt x="5061335" y="545635"/>
                </a:cubicBezTo>
                <a:cubicBezTo>
                  <a:pt x="5167156" y="553533"/>
                  <a:pt x="5251789" y="586167"/>
                  <a:pt x="5338634" y="595754"/>
                </a:cubicBezTo>
                <a:cubicBezTo>
                  <a:pt x="5415763" y="589622"/>
                  <a:pt x="5434719" y="609365"/>
                  <a:pt x="5529430" y="606335"/>
                </a:cubicBezTo>
                <a:cubicBezTo>
                  <a:pt x="5534498" y="613561"/>
                  <a:pt x="5597157" y="603269"/>
                  <a:pt x="5604039" y="607676"/>
                </a:cubicBezTo>
                <a:lnTo>
                  <a:pt x="5625281" y="617253"/>
                </a:lnTo>
                <a:lnTo>
                  <a:pt x="5628138" y="615483"/>
                </a:lnTo>
                <a:cubicBezTo>
                  <a:pt x="5640641" y="612245"/>
                  <a:pt x="5648217" y="613966"/>
                  <a:pt x="5653593" y="617873"/>
                </a:cubicBezTo>
                <a:lnTo>
                  <a:pt x="5658658" y="624279"/>
                </a:lnTo>
                <a:lnTo>
                  <a:pt x="5675963" y="627762"/>
                </a:lnTo>
                <a:lnTo>
                  <a:pt x="5709625" y="639593"/>
                </a:lnTo>
                <a:lnTo>
                  <a:pt x="5716324" y="637148"/>
                </a:lnTo>
                <a:lnTo>
                  <a:pt x="5767720" y="647737"/>
                </a:lnTo>
                <a:lnTo>
                  <a:pt x="5768619" y="645671"/>
                </a:lnTo>
                <a:cubicBezTo>
                  <a:pt x="5776130" y="642927"/>
                  <a:pt x="5830922" y="636226"/>
                  <a:pt x="5858696" y="628099"/>
                </a:cubicBezTo>
                <a:lnTo>
                  <a:pt x="5935260" y="596904"/>
                </a:lnTo>
                <a:lnTo>
                  <a:pt x="5946176" y="597874"/>
                </a:lnTo>
                <a:lnTo>
                  <a:pt x="5946447" y="597396"/>
                </a:lnTo>
                <a:cubicBezTo>
                  <a:pt x="5948934" y="596546"/>
                  <a:pt x="5952567" y="596468"/>
                  <a:pt x="5958069" y="597432"/>
                </a:cubicBezTo>
                <a:lnTo>
                  <a:pt x="5966081" y="599643"/>
                </a:lnTo>
                <a:lnTo>
                  <a:pt x="5987259" y="601523"/>
                </a:lnTo>
                <a:lnTo>
                  <a:pt x="5994905" y="598873"/>
                </a:lnTo>
                <a:cubicBezTo>
                  <a:pt x="6020610" y="579716"/>
                  <a:pt x="6016968" y="560235"/>
                  <a:pt x="6054803" y="541202"/>
                </a:cubicBezTo>
                <a:cubicBezTo>
                  <a:pt x="6108247" y="527358"/>
                  <a:pt x="6130976" y="484538"/>
                  <a:pt x="6188672" y="496389"/>
                </a:cubicBezTo>
                <a:cubicBezTo>
                  <a:pt x="6238659" y="483279"/>
                  <a:pt x="6277194" y="458153"/>
                  <a:pt x="6323280" y="458013"/>
                </a:cubicBezTo>
                <a:cubicBezTo>
                  <a:pt x="6368044" y="444385"/>
                  <a:pt x="6422801" y="420428"/>
                  <a:pt x="6457257" y="414621"/>
                </a:cubicBezTo>
                <a:cubicBezTo>
                  <a:pt x="6483424" y="410645"/>
                  <a:pt x="6508964" y="423228"/>
                  <a:pt x="6530019" y="423168"/>
                </a:cubicBezTo>
                <a:cubicBezTo>
                  <a:pt x="6558276" y="416578"/>
                  <a:pt x="6600264" y="386690"/>
                  <a:pt x="6626800" y="375078"/>
                </a:cubicBezTo>
                <a:cubicBezTo>
                  <a:pt x="6664418" y="400828"/>
                  <a:pt x="6655535" y="354302"/>
                  <a:pt x="6689231" y="353501"/>
                </a:cubicBezTo>
                <a:cubicBezTo>
                  <a:pt x="6708837" y="361122"/>
                  <a:pt x="6719642" y="359485"/>
                  <a:pt x="6726440" y="340276"/>
                </a:cubicBezTo>
                <a:cubicBezTo>
                  <a:pt x="6818329" y="378763"/>
                  <a:pt x="6765502" y="328183"/>
                  <a:pt x="6835228" y="329393"/>
                </a:cubicBezTo>
                <a:cubicBezTo>
                  <a:pt x="6897464" y="335048"/>
                  <a:pt x="6962224" y="329085"/>
                  <a:pt x="7039363" y="370823"/>
                </a:cubicBezTo>
                <a:cubicBezTo>
                  <a:pt x="7056368" y="384567"/>
                  <a:pt x="7070539" y="363899"/>
                  <a:pt x="7095156" y="366075"/>
                </a:cubicBezTo>
                <a:cubicBezTo>
                  <a:pt x="7119772" y="368250"/>
                  <a:pt x="7153748" y="385714"/>
                  <a:pt x="7187061" y="383876"/>
                </a:cubicBezTo>
                <a:cubicBezTo>
                  <a:pt x="7242115" y="377604"/>
                  <a:pt x="7270954" y="334249"/>
                  <a:pt x="7295039" y="355046"/>
                </a:cubicBezTo>
                <a:cubicBezTo>
                  <a:pt x="7320104" y="344159"/>
                  <a:pt x="7343179" y="301443"/>
                  <a:pt x="7373651" y="322299"/>
                </a:cubicBezTo>
                <a:cubicBezTo>
                  <a:pt x="7367160" y="298575"/>
                  <a:pt x="7410095" y="329040"/>
                  <a:pt x="7418964" y="308685"/>
                </a:cubicBezTo>
                <a:cubicBezTo>
                  <a:pt x="7424243" y="291807"/>
                  <a:pt x="7438503" y="297117"/>
                  <a:pt x="7450568" y="293511"/>
                </a:cubicBezTo>
                <a:cubicBezTo>
                  <a:pt x="7461276" y="277652"/>
                  <a:pt x="7519437" y="275664"/>
                  <a:pt x="7538380" y="283235"/>
                </a:cubicBezTo>
                <a:cubicBezTo>
                  <a:pt x="7594343" y="271879"/>
                  <a:pt x="7734488" y="231676"/>
                  <a:pt x="7786348" y="225377"/>
                </a:cubicBezTo>
                <a:cubicBezTo>
                  <a:pt x="7797693" y="277094"/>
                  <a:pt x="7847327" y="236176"/>
                  <a:pt x="7849534" y="245434"/>
                </a:cubicBezTo>
                <a:cubicBezTo>
                  <a:pt x="7894253" y="231282"/>
                  <a:pt x="7937937" y="238796"/>
                  <a:pt x="7981165" y="222252"/>
                </a:cubicBezTo>
                <a:cubicBezTo>
                  <a:pt x="8066564" y="234459"/>
                  <a:pt x="8127007" y="235277"/>
                  <a:pt x="8171882" y="222497"/>
                </a:cubicBezTo>
                <a:cubicBezTo>
                  <a:pt x="8183092" y="205785"/>
                  <a:pt x="8217423" y="177145"/>
                  <a:pt x="8242270" y="180535"/>
                </a:cubicBezTo>
                <a:cubicBezTo>
                  <a:pt x="8294138" y="178846"/>
                  <a:pt x="8410926" y="208334"/>
                  <a:pt x="8490152" y="209193"/>
                </a:cubicBezTo>
                <a:cubicBezTo>
                  <a:pt x="8558493" y="195433"/>
                  <a:pt x="8564727" y="233466"/>
                  <a:pt x="8622272" y="188859"/>
                </a:cubicBezTo>
                <a:cubicBezTo>
                  <a:pt x="8659556" y="191317"/>
                  <a:pt x="8666988" y="178214"/>
                  <a:pt x="8738606" y="208945"/>
                </a:cubicBezTo>
                <a:cubicBezTo>
                  <a:pt x="8769507" y="208543"/>
                  <a:pt x="8800406" y="224019"/>
                  <a:pt x="8831307" y="207738"/>
                </a:cubicBezTo>
                <a:cubicBezTo>
                  <a:pt x="8836477" y="191612"/>
                  <a:pt x="8870109" y="182455"/>
                  <a:pt x="8891432" y="184510"/>
                </a:cubicBezTo>
                <a:cubicBezTo>
                  <a:pt x="8876795" y="135260"/>
                  <a:pt x="8938553" y="173381"/>
                  <a:pt x="8946980" y="145578"/>
                </a:cubicBezTo>
                <a:cubicBezTo>
                  <a:pt x="9010957" y="156064"/>
                  <a:pt x="9046552" y="157746"/>
                  <a:pt x="9107760" y="128052"/>
                </a:cubicBezTo>
                <a:cubicBezTo>
                  <a:pt x="9135191" y="151813"/>
                  <a:pt x="9184204" y="114911"/>
                  <a:pt x="9195623" y="100212"/>
                </a:cubicBezTo>
                <a:cubicBezTo>
                  <a:pt x="9222736" y="85917"/>
                  <a:pt x="9230892" y="98248"/>
                  <a:pt x="9256898" y="73900"/>
                </a:cubicBezTo>
                <a:cubicBezTo>
                  <a:pt x="9276443" y="63724"/>
                  <a:pt x="9334001" y="80454"/>
                  <a:pt x="9351740" y="80439"/>
                </a:cubicBezTo>
                <a:cubicBezTo>
                  <a:pt x="9398889" y="82633"/>
                  <a:pt x="9473718" y="102566"/>
                  <a:pt x="9539796" y="87069"/>
                </a:cubicBezTo>
                <a:cubicBezTo>
                  <a:pt x="9565852" y="70987"/>
                  <a:pt x="9591569" y="56211"/>
                  <a:pt x="9619109" y="3999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02C846-8F3F-4831-8CB5-C5B72BE8C2D1}"/>
              </a:ext>
            </a:extLst>
          </p:cNvPr>
          <p:cNvSpPr txBox="1">
            <a:spLocks/>
          </p:cNvSpPr>
          <p:nvPr/>
        </p:nvSpPr>
        <p:spPr>
          <a:xfrm>
            <a:off x="652584" y="2078386"/>
            <a:ext cx="11323393" cy="42448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965" marR="0" lvl="0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68B16"/>
                </a:solidFill>
                <a:effectLst/>
                <a:uLnTx/>
                <a:uFillTx/>
                <a:latin typeface="Sevavek"/>
                <a:ea typeface="+mn-ea"/>
                <a:cs typeface="Arial"/>
                <a:sym typeface="Arial"/>
              </a:rPr>
              <a:t>Send an Intro / Update Email Coaches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68B16"/>
              </a:solidFill>
              <a:effectLst/>
              <a:uLnTx/>
              <a:uFillTx/>
              <a:latin typeface="Sevavek"/>
              <a:ea typeface="+mn-ea"/>
              <a:cs typeface="Arial"/>
            </a:endParaRPr>
          </a:p>
          <a:p>
            <a:pPr marL="685165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F2B5B"/>
                </a:solidFill>
                <a:effectLst/>
                <a:uLnTx/>
                <a:uFillTx/>
                <a:latin typeface="Sevavek"/>
                <a:ea typeface="+mn-ea"/>
                <a:cs typeface="Arial"/>
                <a:sym typeface="Arial"/>
              </a:rPr>
              <a:t>Subject Line: </a:t>
            </a:r>
            <a:r>
              <a:rPr lang="en-US" b="1" u="sng" dirty="0">
                <a:solidFill>
                  <a:srgbClr val="0F2B5B"/>
                </a:solidFill>
                <a:latin typeface="Sevavek"/>
                <a:ea typeface="+mn-ea"/>
                <a:cs typeface="Arial"/>
                <a:sym typeface="Arial"/>
              </a:rPr>
              <a:t>M.A.P. College ID Clinic</a:t>
            </a:r>
            <a:r>
              <a:rPr lang="en-US" b="1" dirty="0">
                <a:solidFill>
                  <a:srgbClr val="0F2B5B"/>
                </a:solidFill>
                <a:latin typeface="Sevavek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F2B5B"/>
                </a:solidFill>
                <a:effectLst/>
                <a:uLnTx/>
                <a:uFillTx/>
                <a:latin typeface="Sevavek"/>
                <a:ea typeface="+mn-ea"/>
                <a:cs typeface="Arial"/>
                <a:sym typeface="Arial"/>
              </a:rPr>
              <a:t>/ Name / Grad Year / Position / VIDEO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68B1F"/>
              </a:solidFill>
              <a:effectLst/>
              <a:uLnTx/>
              <a:uFillTx/>
              <a:latin typeface="Sevavek"/>
              <a:ea typeface="+mn-ea"/>
              <a:cs typeface="Arial"/>
            </a:endParaRPr>
          </a:p>
          <a:p>
            <a:pPr marL="685165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vavek"/>
                <a:ea typeface="+mn-ea"/>
                <a:cs typeface="Arial"/>
                <a:sym typeface="Arial"/>
              </a:rPr>
              <a:t>Body of Email: Who, What, When, Where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vavek"/>
                <a:ea typeface="+mn-ea"/>
                <a:cs typeface="Arial"/>
                <a:sym typeface="Arial"/>
              </a:rPr>
              <a:t>Why and How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vavek"/>
              <a:ea typeface="+mn-ea"/>
              <a:cs typeface="Arial"/>
            </a:endParaRPr>
          </a:p>
          <a:p>
            <a:pPr marL="1142365" marR="0" lvl="2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vavek"/>
                <a:ea typeface="+mn-ea"/>
                <a:cs typeface="Arial"/>
                <a:sym typeface="Arial"/>
              </a:rPr>
              <a:t>Why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vavek"/>
                <a:ea typeface="+mn-ea"/>
                <a:cs typeface="Arial"/>
                <a:sym typeface="Arial"/>
              </a:rPr>
              <a:t>you are looking forward to the showcase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vavek"/>
              <a:ea typeface="+mn-ea"/>
              <a:cs typeface="Arial"/>
            </a:endParaRPr>
          </a:p>
          <a:p>
            <a:pPr marL="1142365" marR="0" lvl="2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vavek"/>
                <a:ea typeface="+mn-ea"/>
                <a:cs typeface="Arial"/>
                <a:sym typeface="Arial"/>
              </a:rPr>
              <a:t>Why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vavek"/>
                <a:ea typeface="+mn-ea"/>
                <a:cs typeface="Arial"/>
                <a:sym typeface="Arial"/>
              </a:rPr>
              <a:t>you are interested in that coach’s program</a:t>
            </a:r>
          </a:p>
          <a:p>
            <a:pPr marL="1599565" lvl="3" indent="-228600" algn="l">
              <a:spcBef>
                <a:spcPts val="4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vavek"/>
                <a:ea typeface="+mn-ea"/>
                <a:cs typeface="Arial"/>
                <a:sym typeface="Arial"/>
              </a:rPr>
              <a:t>Use that research you did earlier!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vavek"/>
              <a:ea typeface="+mn-ea"/>
              <a:cs typeface="Arial"/>
            </a:endParaRPr>
          </a:p>
          <a:p>
            <a:pPr marL="1142365" marR="0" lvl="2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vavek"/>
                <a:ea typeface="+mn-ea"/>
                <a:cs typeface="Arial"/>
                <a:sym typeface="Arial"/>
              </a:rPr>
              <a:t>How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vavek"/>
                <a:ea typeface="+mn-ea"/>
                <a:cs typeface="Arial"/>
                <a:sym typeface="Arial"/>
              </a:rPr>
              <a:t>they can find more information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vavek"/>
              <a:ea typeface="+mn-ea"/>
              <a:cs typeface="Arial"/>
            </a:endParaRPr>
          </a:p>
          <a:p>
            <a:pPr marL="1599565" marR="0" lvl="3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68B16"/>
                </a:solidFill>
                <a:effectLst/>
                <a:uLnTx/>
                <a:uFillTx/>
                <a:latin typeface="Sevavek"/>
                <a:ea typeface="+mn-ea"/>
                <a:cs typeface="Arial"/>
                <a:sym typeface="Arial"/>
              </a:rPr>
              <a:t>Example: Include NCSA Profile Link or Highlight Video link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68B16"/>
              </a:solidFill>
              <a:effectLst/>
              <a:uLnTx/>
              <a:uFillTx/>
              <a:latin typeface="Sevavek"/>
              <a:ea typeface="+mn-ea"/>
              <a:cs typeface="Arial"/>
            </a:endParaRPr>
          </a:p>
          <a:p>
            <a:pPr marL="685165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vavek"/>
                <a:ea typeface="+mn-ea"/>
                <a:cs typeface="Arial"/>
                <a:sym typeface="Arial"/>
              </a:rPr>
              <a:t>Start the communication process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68B16"/>
              </a:solidFill>
              <a:effectLst/>
              <a:uLnTx/>
              <a:uFillTx/>
              <a:latin typeface="Sevavek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F68B16"/>
              </a:solidFill>
              <a:effectLst/>
              <a:uLnTx/>
              <a:uFillTx/>
              <a:latin typeface="Sevavek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68B16"/>
                </a:solidFill>
                <a:effectLst/>
                <a:uLnTx/>
                <a:uFillTx/>
                <a:latin typeface="Sevavek"/>
                <a:ea typeface="+mn-ea"/>
                <a:cs typeface="Arial"/>
                <a:sym typeface="Arial"/>
              </a:rPr>
              <a:t>For More Email Ideas: 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vavek"/>
                <a:ea typeface="+mn-ea"/>
                <a:cs typeface="Arial"/>
                <a:sym typeface="Arial"/>
                <a:hlinkClick r:id="rId2"/>
              </a:rPr>
              <a:t>https://www.ncsasports.org/recruiting/contacting-college-coaches/email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vavek"/>
                <a:ea typeface="+mn-ea"/>
                <a:cs typeface="Arial"/>
                <a:sym typeface="Arial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vavek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C7BCC73-A901-44EB-B0E7-879E19267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9827"/>
            <a:ext cx="10680562" cy="1078174"/>
          </a:xfrm>
          <a:custGeom>
            <a:avLst/>
            <a:gdLst>
              <a:gd name="connsiteX0" fmla="*/ 3617689 w 10680562"/>
              <a:gd name="connsiteY0" fmla="*/ 0 h 1605023"/>
              <a:gd name="connsiteX1" fmla="*/ 3635901 w 10680562"/>
              <a:gd name="connsiteY1" fmla="*/ 7738 h 1605023"/>
              <a:gd name="connsiteX2" fmla="*/ 3690891 w 10680562"/>
              <a:gd name="connsiteY2" fmla="*/ 7049 h 1605023"/>
              <a:gd name="connsiteX3" fmla="*/ 3832247 w 10680562"/>
              <a:gd name="connsiteY3" fmla="*/ 13937 h 1605023"/>
              <a:gd name="connsiteX4" fmla="*/ 3999111 w 10680562"/>
              <a:gd name="connsiteY4" fmla="*/ 44624 h 1605023"/>
              <a:gd name="connsiteX5" fmla="*/ 4034676 w 10680562"/>
              <a:gd name="connsiteY5" fmla="*/ 48775 h 1605023"/>
              <a:gd name="connsiteX6" fmla="*/ 4065394 w 10680562"/>
              <a:gd name="connsiteY6" fmla="*/ 42879 h 1605023"/>
              <a:gd name="connsiteX7" fmla="*/ 4072648 w 10680562"/>
              <a:gd name="connsiteY7" fmla="*/ 33262 h 1605023"/>
              <a:gd name="connsiteX8" fmla="*/ 4092232 w 10680562"/>
              <a:gd name="connsiteY8" fmla="*/ 34026 h 1605023"/>
              <a:gd name="connsiteX9" fmla="*/ 4097470 w 10680562"/>
              <a:gd name="connsiteY9" fmla="*/ 32252 h 1605023"/>
              <a:gd name="connsiteX10" fmla="*/ 4127488 w 10680562"/>
              <a:gd name="connsiteY10" fmla="*/ 24056 h 1605023"/>
              <a:gd name="connsiteX11" fmla="*/ 4190803 w 10680562"/>
              <a:gd name="connsiteY11" fmla="*/ 55685 h 1605023"/>
              <a:gd name="connsiteX12" fmla="*/ 4269333 w 10680562"/>
              <a:gd name="connsiteY12" fmla="*/ 54186 h 1605023"/>
              <a:gd name="connsiteX13" fmla="*/ 4481486 w 10680562"/>
              <a:gd name="connsiteY13" fmla="*/ 116915 h 1605023"/>
              <a:gd name="connsiteX14" fmla="*/ 4651418 w 10680562"/>
              <a:gd name="connsiteY14" fmla="*/ 150071 h 1605023"/>
              <a:gd name="connsiteX15" fmla="*/ 4863575 w 10680562"/>
              <a:gd name="connsiteY15" fmla="*/ 175458 h 1605023"/>
              <a:gd name="connsiteX16" fmla="*/ 5013635 w 10680562"/>
              <a:gd name="connsiteY16" fmla="*/ 213928 h 1605023"/>
              <a:gd name="connsiteX17" fmla="*/ 5203044 w 10680562"/>
              <a:gd name="connsiteY17" fmla="*/ 228946 h 1605023"/>
              <a:gd name="connsiteX18" fmla="*/ 5207070 w 10680562"/>
              <a:gd name="connsiteY18" fmla="*/ 235105 h 1605023"/>
              <a:gd name="connsiteX19" fmla="*/ 5224253 w 10680562"/>
              <a:gd name="connsiteY19" fmla="*/ 240320 h 1605023"/>
              <a:gd name="connsiteX20" fmla="*/ 5256736 w 10680562"/>
              <a:gd name="connsiteY20" fmla="*/ 254811 h 1605023"/>
              <a:gd name="connsiteX21" fmla="*/ 5264095 w 10680562"/>
              <a:gd name="connsiteY21" fmla="*/ 253567 h 1605023"/>
              <a:gd name="connsiteX22" fmla="*/ 5315084 w 10680562"/>
              <a:gd name="connsiteY22" fmla="*/ 269264 h 1605023"/>
              <a:gd name="connsiteX23" fmla="*/ 5316393 w 10680562"/>
              <a:gd name="connsiteY23" fmla="*/ 267603 h 1605023"/>
              <a:gd name="connsiteX24" fmla="*/ 5333427 w 10680562"/>
              <a:gd name="connsiteY24" fmla="*/ 263823 h 1605023"/>
              <a:gd name="connsiteX25" fmla="*/ 5364589 w 10680562"/>
              <a:gd name="connsiteY25" fmla="*/ 260882 h 1605023"/>
              <a:gd name="connsiteX26" fmla="*/ 5443973 w 10680562"/>
              <a:gd name="connsiteY26" fmla="*/ 230866 h 1605023"/>
              <a:gd name="connsiteX27" fmla="*/ 5497201 w 10680562"/>
              <a:gd name="connsiteY27" fmla="*/ 247023 h 1605023"/>
              <a:gd name="connsiteX28" fmla="*/ 5508269 w 10680562"/>
              <a:gd name="connsiteY28" fmla="*/ 249256 h 1605023"/>
              <a:gd name="connsiteX29" fmla="*/ 5508636 w 10680562"/>
              <a:gd name="connsiteY29" fmla="*/ 248880 h 1605023"/>
              <a:gd name="connsiteX30" fmla="*/ 5520606 w 10680562"/>
              <a:gd name="connsiteY30" fmla="*/ 250400 h 1605023"/>
              <a:gd name="connsiteX31" fmla="*/ 5528451 w 10680562"/>
              <a:gd name="connsiteY31" fmla="*/ 253330 h 1605023"/>
              <a:gd name="connsiteX32" fmla="*/ 5549923 w 10680562"/>
              <a:gd name="connsiteY32" fmla="*/ 257662 h 1605023"/>
              <a:gd name="connsiteX33" fmla="*/ 5558295 w 10680562"/>
              <a:gd name="connsiteY33" fmla="*/ 256364 h 1605023"/>
              <a:gd name="connsiteX34" fmla="*/ 5664799 w 10680562"/>
              <a:gd name="connsiteY34" fmla="*/ 278924 h 1605023"/>
              <a:gd name="connsiteX35" fmla="*/ 5796160 w 10680562"/>
              <a:gd name="connsiteY35" fmla="*/ 307979 h 1605023"/>
              <a:gd name="connsiteX36" fmla="*/ 5897647 w 10680562"/>
              <a:gd name="connsiteY36" fmla="*/ 339431 h 1605023"/>
              <a:gd name="connsiteX37" fmla="*/ 5978838 w 10680562"/>
              <a:gd name="connsiteY37" fmla="*/ 367970 h 1605023"/>
              <a:gd name="connsiteX38" fmla="*/ 6050367 w 10680562"/>
              <a:gd name="connsiteY38" fmla="*/ 386341 h 1605023"/>
              <a:gd name="connsiteX39" fmla="*/ 6140609 w 10680562"/>
              <a:gd name="connsiteY39" fmla="*/ 385135 h 1605023"/>
              <a:gd name="connsiteX40" fmla="*/ 6302950 w 10680562"/>
              <a:gd name="connsiteY40" fmla="*/ 448183 h 1605023"/>
              <a:gd name="connsiteX41" fmla="*/ 6308533 w 10680562"/>
              <a:gd name="connsiteY41" fmla="*/ 448551 h 1605023"/>
              <a:gd name="connsiteX42" fmla="*/ 6340278 w 10680562"/>
              <a:gd name="connsiteY42" fmla="*/ 468555 h 1605023"/>
              <a:gd name="connsiteX43" fmla="*/ 6341685 w 10680562"/>
              <a:gd name="connsiteY43" fmla="*/ 467587 h 1605023"/>
              <a:gd name="connsiteX44" fmla="*/ 6354862 w 10680562"/>
              <a:gd name="connsiteY44" fmla="*/ 467794 h 1605023"/>
              <a:gd name="connsiteX45" fmla="*/ 6377840 w 10680562"/>
              <a:gd name="connsiteY45" fmla="*/ 471024 h 1605023"/>
              <a:gd name="connsiteX46" fmla="*/ 6442804 w 10680562"/>
              <a:gd name="connsiteY46" fmla="*/ 463091 h 1605023"/>
              <a:gd name="connsiteX47" fmla="*/ 6476009 w 10680562"/>
              <a:gd name="connsiteY47" fmla="*/ 483807 h 1605023"/>
              <a:gd name="connsiteX48" fmla="*/ 6483237 w 10680562"/>
              <a:gd name="connsiteY48" fmla="*/ 487308 h 1605023"/>
              <a:gd name="connsiteX49" fmla="*/ 6483605 w 10680562"/>
              <a:gd name="connsiteY49" fmla="*/ 487102 h 1605023"/>
              <a:gd name="connsiteX50" fmla="*/ 6491673 w 10680562"/>
              <a:gd name="connsiteY50" fmla="*/ 490243 h 1605023"/>
              <a:gd name="connsiteX51" fmla="*/ 6496411 w 10680562"/>
              <a:gd name="connsiteY51" fmla="*/ 493689 h 1605023"/>
              <a:gd name="connsiteX52" fmla="*/ 6510429 w 10680562"/>
              <a:gd name="connsiteY52" fmla="*/ 500479 h 1605023"/>
              <a:gd name="connsiteX53" fmla="*/ 6516750 w 10680562"/>
              <a:gd name="connsiteY53" fmla="*/ 500983 h 1605023"/>
              <a:gd name="connsiteX54" fmla="*/ 6580199 w 10680562"/>
              <a:gd name="connsiteY54" fmla="*/ 483318 h 1605023"/>
              <a:gd name="connsiteX55" fmla="*/ 6690237 w 10680562"/>
              <a:gd name="connsiteY55" fmla="*/ 493051 h 1605023"/>
              <a:gd name="connsiteX56" fmla="*/ 6798356 w 10680562"/>
              <a:gd name="connsiteY56" fmla="*/ 506748 h 1605023"/>
              <a:gd name="connsiteX57" fmla="*/ 6837102 w 10680562"/>
              <a:gd name="connsiteY57" fmla="*/ 513677 h 1605023"/>
              <a:gd name="connsiteX58" fmla="*/ 6907934 w 10680562"/>
              <a:gd name="connsiteY58" fmla="*/ 517339 h 1605023"/>
              <a:gd name="connsiteX59" fmla="*/ 6941474 w 10680562"/>
              <a:gd name="connsiteY59" fmla="*/ 513632 h 1605023"/>
              <a:gd name="connsiteX60" fmla="*/ 6942754 w 10680562"/>
              <a:gd name="connsiteY60" fmla="*/ 514394 h 1605023"/>
              <a:gd name="connsiteX61" fmla="*/ 6946363 w 10680562"/>
              <a:gd name="connsiteY61" fmla="*/ 511066 h 1605023"/>
              <a:gd name="connsiteX62" fmla="*/ 6952592 w 10680562"/>
              <a:gd name="connsiteY62" fmla="*/ 510252 h 1605023"/>
              <a:gd name="connsiteX63" fmla="*/ 6968398 w 10680562"/>
              <a:gd name="connsiteY63" fmla="*/ 513946 h 1605023"/>
              <a:gd name="connsiteX64" fmla="*/ 6974142 w 10680562"/>
              <a:gd name="connsiteY64" fmla="*/ 516310 h 1605023"/>
              <a:gd name="connsiteX65" fmla="*/ 6982971 w 10680562"/>
              <a:gd name="connsiteY65" fmla="*/ 517694 h 1605023"/>
              <a:gd name="connsiteX66" fmla="*/ 6983252 w 10680562"/>
              <a:gd name="connsiteY66" fmla="*/ 517416 h 1605023"/>
              <a:gd name="connsiteX67" fmla="*/ 6991400 w 10680562"/>
              <a:gd name="connsiteY67" fmla="*/ 519321 h 1605023"/>
              <a:gd name="connsiteX68" fmla="*/ 7030460 w 10680562"/>
              <a:gd name="connsiteY68" fmla="*/ 532556 h 1605023"/>
              <a:gd name="connsiteX69" fmla="*/ 7089916 w 10680562"/>
              <a:gd name="connsiteY69" fmla="*/ 511503 h 1605023"/>
              <a:gd name="connsiteX70" fmla="*/ 7113059 w 10680562"/>
              <a:gd name="connsiteY70" fmla="*/ 509904 h 1605023"/>
              <a:gd name="connsiteX71" fmla="*/ 7125755 w 10680562"/>
              <a:gd name="connsiteY71" fmla="*/ 507393 h 1605023"/>
              <a:gd name="connsiteX72" fmla="*/ 7126765 w 10680562"/>
              <a:gd name="connsiteY72" fmla="*/ 506166 h 1605023"/>
              <a:gd name="connsiteX73" fmla="*/ 7164175 w 10680562"/>
              <a:gd name="connsiteY73" fmla="*/ 519011 h 1605023"/>
              <a:gd name="connsiteX74" fmla="*/ 7169654 w 10680562"/>
              <a:gd name="connsiteY74" fmla="*/ 518219 h 1605023"/>
              <a:gd name="connsiteX75" fmla="*/ 7193386 w 10680562"/>
              <a:gd name="connsiteY75" fmla="*/ 529788 h 1605023"/>
              <a:gd name="connsiteX76" fmla="*/ 7205997 w 10680562"/>
              <a:gd name="connsiteY76" fmla="*/ 534060 h 1605023"/>
              <a:gd name="connsiteX77" fmla="*/ 7208842 w 10680562"/>
              <a:gd name="connsiteY77" fmla="*/ 538783 h 1605023"/>
              <a:gd name="connsiteX78" fmla="*/ 7227817 w 10680562"/>
              <a:gd name="connsiteY78" fmla="*/ 543304 h 1605023"/>
              <a:gd name="connsiteX79" fmla="*/ 7230267 w 10680562"/>
              <a:gd name="connsiteY79" fmla="*/ 542497 h 1605023"/>
              <a:gd name="connsiteX80" fmla="*/ 7244913 w 10680562"/>
              <a:gd name="connsiteY80" fmla="*/ 551160 h 1605023"/>
              <a:gd name="connsiteX81" fmla="*/ 7255970 w 10680562"/>
              <a:gd name="connsiteY81" fmla="*/ 564383 h 1605023"/>
              <a:gd name="connsiteX82" fmla="*/ 7421156 w 10680562"/>
              <a:gd name="connsiteY82" fmla="*/ 584155 h 1605023"/>
              <a:gd name="connsiteX83" fmla="*/ 7553166 w 10680562"/>
              <a:gd name="connsiteY83" fmla="*/ 653085 h 1605023"/>
              <a:gd name="connsiteX84" fmla="*/ 7643092 w 10680562"/>
              <a:gd name="connsiteY84" fmla="*/ 662482 h 1605023"/>
              <a:gd name="connsiteX85" fmla="*/ 7896429 w 10680562"/>
              <a:gd name="connsiteY85" fmla="*/ 689054 h 1605023"/>
              <a:gd name="connsiteX86" fmla="*/ 7954620 w 10680562"/>
              <a:gd name="connsiteY86" fmla="*/ 689481 h 1605023"/>
              <a:gd name="connsiteX87" fmla="*/ 8000803 w 10680562"/>
              <a:gd name="connsiteY87" fmla="*/ 714583 h 1605023"/>
              <a:gd name="connsiteX88" fmla="*/ 8023216 w 10680562"/>
              <a:gd name="connsiteY88" fmla="*/ 709000 h 1605023"/>
              <a:gd name="connsiteX89" fmla="*/ 8027136 w 10680562"/>
              <a:gd name="connsiteY89" fmla="*/ 707765 h 1605023"/>
              <a:gd name="connsiteX90" fmla="*/ 8041622 w 10680562"/>
              <a:gd name="connsiteY90" fmla="*/ 708731 h 1605023"/>
              <a:gd name="connsiteX91" fmla="*/ 8047209 w 10680562"/>
              <a:gd name="connsiteY91" fmla="*/ 701624 h 1605023"/>
              <a:gd name="connsiteX92" fmla="*/ 8070088 w 10680562"/>
              <a:gd name="connsiteY92" fmla="*/ 697789 h 1605023"/>
              <a:gd name="connsiteX93" fmla="*/ 8096332 w 10680562"/>
              <a:gd name="connsiteY93" fmla="*/ 701624 h 1605023"/>
              <a:gd name="connsiteX94" fmla="*/ 8219225 w 10680562"/>
              <a:gd name="connsiteY94" fmla="*/ 728069 h 1605023"/>
              <a:gd name="connsiteX95" fmla="*/ 8293793 w 10680562"/>
              <a:gd name="connsiteY95" fmla="*/ 739200 h 1605023"/>
              <a:gd name="connsiteX96" fmla="*/ 8323753 w 10680562"/>
              <a:gd name="connsiteY96" fmla="*/ 736063 h 1605023"/>
              <a:gd name="connsiteX97" fmla="*/ 8364496 w 10680562"/>
              <a:gd name="connsiteY97" fmla="*/ 736635 h 1605023"/>
              <a:gd name="connsiteX98" fmla="*/ 8437662 w 10680562"/>
              <a:gd name="connsiteY98" fmla="*/ 731942 h 1605023"/>
              <a:gd name="connsiteX99" fmla="*/ 8533764 w 10680562"/>
              <a:gd name="connsiteY99" fmla="*/ 735554 h 1605023"/>
              <a:gd name="connsiteX100" fmla="*/ 8596769 w 10680562"/>
              <a:gd name="connsiteY100" fmla="*/ 769632 h 1605023"/>
              <a:gd name="connsiteX101" fmla="*/ 8604035 w 10680562"/>
              <a:gd name="connsiteY101" fmla="*/ 764982 h 1605023"/>
              <a:gd name="connsiteX102" fmla="*/ 8650929 w 10680562"/>
              <a:gd name="connsiteY102" fmla="*/ 773164 h 1605023"/>
              <a:gd name="connsiteX103" fmla="*/ 8806497 w 10680562"/>
              <a:gd name="connsiteY103" fmla="*/ 839707 h 1605023"/>
              <a:gd name="connsiteX104" fmla="*/ 8898377 w 10680562"/>
              <a:gd name="connsiteY104" fmla="*/ 854651 h 1605023"/>
              <a:gd name="connsiteX105" fmla="*/ 8932389 w 10680562"/>
              <a:gd name="connsiteY105" fmla="*/ 853846 h 1605023"/>
              <a:gd name="connsiteX106" fmla="*/ 8989288 w 10680562"/>
              <a:gd name="connsiteY106" fmla="*/ 852877 h 1605023"/>
              <a:gd name="connsiteX107" fmla="*/ 9035275 w 10680562"/>
              <a:gd name="connsiteY107" fmla="*/ 837110 h 1605023"/>
              <a:gd name="connsiteX108" fmla="*/ 9138626 w 10680562"/>
              <a:gd name="connsiteY108" fmla="*/ 862106 h 1605023"/>
              <a:gd name="connsiteX109" fmla="*/ 9216298 w 10680562"/>
              <a:gd name="connsiteY109" fmla="*/ 858754 h 1605023"/>
              <a:gd name="connsiteX110" fmla="*/ 9259941 w 10680562"/>
              <a:gd name="connsiteY110" fmla="*/ 861843 h 1605023"/>
              <a:gd name="connsiteX111" fmla="*/ 9380407 w 10680562"/>
              <a:gd name="connsiteY111" fmla="*/ 864825 h 1605023"/>
              <a:gd name="connsiteX112" fmla="*/ 9490772 w 10680562"/>
              <a:gd name="connsiteY112" fmla="*/ 901190 h 1605023"/>
              <a:gd name="connsiteX113" fmla="*/ 9584982 w 10680562"/>
              <a:gd name="connsiteY113" fmla="*/ 935980 h 1605023"/>
              <a:gd name="connsiteX114" fmla="*/ 9759797 w 10680562"/>
              <a:gd name="connsiteY114" fmla="*/ 1010923 h 1605023"/>
              <a:gd name="connsiteX115" fmla="*/ 9834455 w 10680562"/>
              <a:gd name="connsiteY115" fmla="*/ 1082908 h 1605023"/>
              <a:gd name="connsiteX116" fmla="*/ 9939504 w 10680562"/>
              <a:gd name="connsiteY116" fmla="*/ 1110614 h 1605023"/>
              <a:gd name="connsiteX117" fmla="*/ 10077001 w 10680562"/>
              <a:gd name="connsiteY117" fmla="*/ 1160906 h 1605023"/>
              <a:gd name="connsiteX118" fmla="*/ 10178431 w 10680562"/>
              <a:gd name="connsiteY118" fmla="*/ 1244920 h 1605023"/>
              <a:gd name="connsiteX119" fmla="*/ 10248658 w 10680562"/>
              <a:gd name="connsiteY119" fmla="*/ 1309335 h 1605023"/>
              <a:gd name="connsiteX120" fmla="*/ 10414709 w 10680562"/>
              <a:gd name="connsiteY120" fmla="*/ 1388645 h 1605023"/>
              <a:gd name="connsiteX121" fmla="*/ 10592469 w 10680562"/>
              <a:gd name="connsiteY121" fmla="*/ 1543828 h 1605023"/>
              <a:gd name="connsiteX122" fmla="*/ 10674941 w 10680562"/>
              <a:gd name="connsiteY122" fmla="*/ 1597388 h 1605023"/>
              <a:gd name="connsiteX123" fmla="*/ 10680562 w 10680562"/>
              <a:gd name="connsiteY123" fmla="*/ 1605023 h 1605023"/>
              <a:gd name="connsiteX124" fmla="*/ 0 w 10680562"/>
              <a:gd name="connsiteY124" fmla="*/ 1605023 h 1605023"/>
              <a:gd name="connsiteX125" fmla="*/ 0 w 10680562"/>
              <a:gd name="connsiteY125" fmla="*/ 415048 h 1605023"/>
              <a:gd name="connsiteX126" fmla="*/ 9656 w 10680562"/>
              <a:gd name="connsiteY126" fmla="*/ 416044 h 1605023"/>
              <a:gd name="connsiteX127" fmla="*/ 179196 w 10680562"/>
              <a:gd name="connsiteY127" fmla="*/ 423071 h 1605023"/>
              <a:gd name="connsiteX128" fmla="*/ 250912 w 10680562"/>
              <a:gd name="connsiteY128" fmla="*/ 408617 h 1605023"/>
              <a:gd name="connsiteX129" fmla="*/ 291375 w 10680562"/>
              <a:gd name="connsiteY129" fmla="*/ 403710 h 1605023"/>
              <a:gd name="connsiteX130" fmla="*/ 320542 w 10680562"/>
              <a:gd name="connsiteY130" fmla="*/ 396592 h 1605023"/>
              <a:gd name="connsiteX131" fmla="*/ 522426 w 10680562"/>
              <a:gd name="connsiteY131" fmla="*/ 407158 h 1605023"/>
              <a:gd name="connsiteX132" fmla="*/ 549068 w 10680562"/>
              <a:gd name="connsiteY132" fmla="*/ 407418 h 1605023"/>
              <a:gd name="connsiteX133" fmla="*/ 571100 w 10680562"/>
              <a:gd name="connsiteY133" fmla="*/ 400562 h 1605023"/>
              <a:gd name="connsiteX134" fmla="*/ 575457 w 10680562"/>
              <a:gd name="connsiteY134" fmla="*/ 392801 h 1605023"/>
              <a:gd name="connsiteX135" fmla="*/ 589968 w 10680562"/>
              <a:gd name="connsiteY135" fmla="*/ 391807 h 1605023"/>
              <a:gd name="connsiteX136" fmla="*/ 593649 w 10680562"/>
              <a:gd name="connsiteY136" fmla="*/ 390062 h 1605023"/>
              <a:gd name="connsiteX137" fmla="*/ 614928 w 10680562"/>
              <a:gd name="connsiteY137" fmla="*/ 381544 h 1605023"/>
              <a:gd name="connsiteX138" fmla="*/ 722580 w 10680562"/>
              <a:gd name="connsiteY138" fmla="*/ 392722 h 1605023"/>
              <a:gd name="connsiteX139" fmla="*/ 946884 w 10680562"/>
              <a:gd name="connsiteY139" fmla="*/ 411854 h 1605023"/>
              <a:gd name="connsiteX140" fmla="*/ 1210905 w 10680562"/>
              <a:gd name="connsiteY140" fmla="*/ 432414 h 1605023"/>
              <a:gd name="connsiteX141" fmla="*/ 1377854 w 10680562"/>
              <a:gd name="connsiteY141" fmla="*/ 429745 h 1605023"/>
              <a:gd name="connsiteX142" fmla="*/ 1391004 w 10680562"/>
              <a:gd name="connsiteY142" fmla="*/ 441307 h 1605023"/>
              <a:gd name="connsiteX143" fmla="*/ 1406953 w 10680562"/>
              <a:gd name="connsiteY143" fmla="*/ 447889 h 1605023"/>
              <a:gd name="connsiteX144" fmla="*/ 1409246 w 10680562"/>
              <a:gd name="connsiteY144" fmla="*/ 446765 h 1605023"/>
              <a:gd name="connsiteX145" fmla="*/ 1428800 w 10680562"/>
              <a:gd name="connsiteY145" fmla="*/ 448677 h 1605023"/>
              <a:gd name="connsiteX146" fmla="*/ 1432402 w 10680562"/>
              <a:gd name="connsiteY146" fmla="*/ 452956 h 1605023"/>
              <a:gd name="connsiteX147" fmla="*/ 1606578 w 10680562"/>
              <a:gd name="connsiteY147" fmla="*/ 430870 h 1605023"/>
              <a:gd name="connsiteX148" fmla="*/ 1647476 w 10680562"/>
              <a:gd name="connsiteY148" fmla="*/ 438687 h 1605023"/>
              <a:gd name="connsiteX149" fmla="*/ 1655866 w 10680562"/>
              <a:gd name="connsiteY149" fmla="*/ 439472 h 1605023"/>
              <a:gd name="connsiteX150" fmla="*/ 1656096 w 10680562"/>
              <a:gd name="connsiteY150" fmla="*/ 439162 h 1605023"/>
              <a:gd name="connsiteX151" fmla="*/ 1670708 w 10680562"/>
              <a:gd name="connsiteY151" fmla="*/ 412530 h 1605023"/>
              <a:gd name="connsiteX152" fmla="*/ 1737953 w 10680562"/>
              <a:gd name="connsiteY152" fmla="*/ 399496 h 1605023"/>
              <a:gd name="connsiteX153" fmla="*/ 1848192 w 10680562"/>
              <a:gd name="connsiteY153" fmla="*/ 376032 h 1605023"/>
              <a:gd name="connsiteX154" fmla="*/ 1954077 w 10680562"/>
              <a:gd name="connsiteY154" fmla="*/ 352621 h 1605023"/>
              <a:gd name="connsiteX155" fmla="*/ 1993047 w 10680562"/>
              <a:gd name="connsiteY155" fmla="*/ 346068 h 1605023"/>
              <a:gd name="connsiteX156" fmla="*/ 2059719 w 10680562"/>
              <a:gd name="connsiteY156" fmla="*/ 325903 h 1605023"/>
              <a:gd name="connsiteX157" fmla="*/ 2088528 w 10680562"/>
              <a:gd name="connsiteY157" fmla="*/ 311409 h 1605023"/>
              <a:gd name="connsiteX158" fmla="*/ 2090087 w 10680562"/>
              <a:gd name="connsiteY158" fmla="*/ 311676 h 1605023"/>
              <a:gd name="connsiteX159" fmla="*/ 2091700 w 10680562"/>
              <a:gd name="connsiteY159" fmla="*/ 307455 h 1605023"/>
              <a:gd name="connsiteX160" fmla="*/ 2096989 w 10680562"/>
              <a:gd name="connsiteY160" fmla="*/ 304649 h 1605023"/>
              <a:gd name="connsiteX161" fmla="*/ 2113325 w 10680562"/>
              <a:gd name="connsiteY161" fmla="*/ 302764 h 1605023"/>
              <a:gd name="connsiteX162" fmla="*/ 2119780 w 10680562"/>
              <a:gd name="connsiteY162" fmla="*/ 303007 h 1605023"/>
              <a:gd name="connsiteX163" fmla="*/ 2128562 w 10680562"/>
              <a:gd name="connsiteY163" fmla="*/ 301336 h 1605023"/>
              <a:gd name="connsiteX164" fmla="*/ 2128679 w 10680562"/>
              <a:gd name="connsiteY164" fmla="*/ 300991 h 1605023"/>
              <a:gd name="connsiteX165" fmla="*/ 2179558 w 10680562"/>
              <a:gd name="connsiteY165" fmla="*/ 299095 h 1605023"/>
              <a:gd name="connsiteX166" fmla="*/ 2223277 w 10680562"/>
              <a:gd name="connsiteY166" fmla="*/ 260239 h 1605023"/>
              <a:gd name="connsiteX167" fmla="*/ 2243644 w 10680562"/>
              <a:gd name="connsiteY167" fmla="*/ 251110 h 1605023"/>
              <a:gd name="connsiteX168" fmla="*/ 2253986 w 10680562"/>
              <a:gd name="connsiteY168" fmla="*/ 244616 h 1605023"/>
              <a:gd name="connsiteX169" fmla="*/ 2254285 w 10680562"/>
              <a:gd name="connsiteY169" fmla="*/ 243167 h 1605023"/>
              <a:gd name="connsiteX170" fmla="*/ 2295037 w 10680562"/>
              <a:gd name="connsiteY170" fmla="*/ 242433 h 1605023"/>
              <a:gd name="connsiteX171" fmla="*/ 2299648 w 10680562"/>
              <a:gd name="connsiteY171" fmla="*/ 239896 h 1605023"/>
              <a:gd name="connsiteX172" fmla="*/ 2327237 w 10680562"/>
              <a:gd name="connsiteY172" fmla="*/ 242539 h 1605023"/>
              <a:gd name="connsiteX173" fmla="*/ 2340943 w 10680562"/>
              <a:gd name="connsiteY173" fmla="*/ 242239 h 1605023"/>
              <a:gd name="connsiteX174" fmla="*/ 2345943 w 10680562"/>
              <a:gd name="connsiteY174" fmla="*/ 245589 h 1605023"/>
              <a:gd name="connsiteX175" fmla="*/ 2365602 w 10680562"/>
              <a:gd name="connsiteY175" fmla="*/ 243403 h 1605023"/>
              <a:gd name="connsiteX176" fmla="*/ 2367433 w 10680562"/>
              <a:gd name="connsiteY176" fmla="*/ 241858 h 1605023"/>
              <a:gd name="connsiteX177" fmla="*/ 2385231 w 10680562"/>
              <a:gd name="connsiteY177" fmla="*/ 244873 h 1605023"/>
              <a:gd name="connsiteX178" fmla="*/ 2402059 w 10680562"/>
              <a:gd name="connsiteY178" fmla="*/ 253223 h 1605023"/>
              <a:gd name="connsiteX179" fmla="*/ 2719020 w 10680562"/>
              <a:gd name="connsiteY179" fmla="*/ 235271 h 1605023"/>
              <a:gd name="connsiteX180" fmla="*/ 2877308 w 10680562"/>
              <a:gd name="connsiteY180" fmla="*/ 208630 h 1605023"/>
              <a:gd name="connsiteX181" fmla="*/ 3051375 w 10680562"/>
              <a:gd name="connsiteY181" fmla="*/ 154110 h 1605023"/>
              <a:gd name="connsiteX182" fmla="*/ 3104837 w 10680562"/>
              <a:gd name="connsiteY182" fmla="*/ 135199 h 1605023"/>
              <a:gd name="connsiteX183" fmla="*/ 3159836 w 10680562"/>
              <a:gd name="connsiteY183" fmla="*/ 142694 h 1605023"/>
              <a:gd name="connsiteX184" fmla="*/ 3177510 w 10680562"/>
              <a:gd name="connsiteY184" fmla="*/ 130186 h 1605023"/>
              <a:gd name="connsiteX185" fmla="*/ 3180470 w 10680562"/>
              <a:gd name="connsiteY185" fmla="*/ 127764 h 1605023"/>
              <a:gd name="connsiteX186" fmla="*/ 3194216 w 10680562"/>
              <a:gd name="connsiteY186" fmla="*/ 123837 h 1605023"/>
              <a:gd name="connsiteX187" fmla="*/ 3214710 w 10680562"/>
              <a:gd name="connsiteY187" fmla="*/ 104451 h 1605023"/>
              <a:gd name="connsiteX188" fmla="*/ 3240671 w 10680562"/>
              <a:gd name="connsiteY188" fmla="*/ 99232 h 1605023"/>
              <a:gd name="connsiteX189" fmla="*/ 3366544 w 10680562"/>
              <a:gd name="connsiteY189" fmla="*/ 82506 h 1605023"/>
              <a:gd name="connsiteX190" fmla="*/ 3440424 w 10680562"/>
              <a:gd name="connsiteY190" fmla="*/ 67891 h 1605023"/>
              <a:gd name="connsiteX191" fmla="*/ 3466248 w 10680562"/>
              <a:gd name="connsiteY191" fmla="*/ 55103 h 1605023"/>
              <a:gd name="connsiteX192" fmla="*/ 3503820 w 10680562"/>
              <a:gd name="connsiteY192" fmla="*/ 42110 h 1605023"/>
              <a:gd name="connsiteX193" fmla="*/ 3568389 w 10680562"/>
              <a:gd name="connsiteY193" fmla="*/ 13576 h 1605023"/>
              <a:gd name="connsiteX194" fmla="*/ 3604089 w 10680562"/>
              <a:gd name="connsiteY194" fmla="*/ 6980 h 160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680562" h="1605023">
                <a:moveTo>
                  <a:pt x="3617689" y="0"/>
                </a:moveTo>
                <a:lnTo>
                  <a:pt x="3635901" y="7738"/>
                </a:lnTo>
                <a:cubicBezTo>
                  <a:pt x="3636815" y="-13593"/>
                  <a:pt x="3674070" y="21953"/>
                  <a:pt x="3690891" y="7049"/>
                </a:cubicBezTo>
                <a:cubicBezTo>
                  <a:pt x="3723615" y="8082"/>
                  <a:pt x="3780877" y="7675"/>
                  <a:pt x="3832247" y="13937"/>
                </a:cubicBezTo>
                <a:cubicBezTo>
                  <a:pt x="3878761" y="52737"/>
                  <a:pt x="3960967" y="15082"/>
                  <a:pt x="3999111" y="44624"/>
                </a:cubicBezTo>
                <a:cubicBezTo>
                  <a:pt x="4011661" y="48427"/>
                  <a:pt x="4023440" y="49464"/>
                  <a:pt x="4034676" y="48775"/>
                </a:cubicBezTo>
                <a:lnTo>
                  <a:pt x="4065394" y="42879"/>
                </a:lnTo>
                <a:lnTo>
                  <a:pt x="4072648" y="33262"/>
                </a:lnTo>
                <a:lnTo>
                  <a:pt x="4092232" y="34026"/>
                </a:lnTo>
                <a:lnTo>
                  <a:pt x="4097470" y="32252"/>
                </a:lnTo>
                <a:cubicBezTo>
                  <a:pt x="4107476" y="28819"/>
                  <a:pt x="4117405" y="25741"/>
                  <a:pt x="4127488" y="24056"/>
                </a:cubicBezTo>
                <a:cubicBezTo>
                  <a:pt x="4122379" y="69900"/>
                  <a:pt x="4212421" y="17287"/>
                  <a:pt x="4190803" y="55685"/>
                </a:cubicBezTo>
                <a:cubicBezTo>
                  <a:pt x="4245322" y="54405"/>
                  <a:pt x="4210442" y="91290"/>
                  <a:pt x="4269333" y="54186"/>
                </a:cubicBezTo>
                <a:cubicBezTo>
                  <a:pt x="4360007" y="84494"/>
                  <a:pt x="4405441" y="66275"/>
                  <a:pt x="4481486" y="116915"/>
                </a:cubicBezTo>
                <a:cubicBezTo>
                  <a:pt x="4469366" y="96298"/>
                  <a:pt x="4624978" y="141388"/>
                  <a:pt x="4651418" y="150071"/>
                </a:cubicBezTo>
                <a:lnTo>
                  <a:pt x="4863575" y="175458"/>
                </a:lnTo>
                <a:cubicBezTo>
                  <a:pt x="4867452" y="182323"/>
                  <a:pt x="5007365" y="209256"/>
                  <a:pt x="5013635" y="213928"/>
                </a:cubicBezTo>
                <a:lnTo>
                  <a:pt x="5203044" y="228946"/>
                </a:lnTo>
                <a:lnTo>
                  <a:pt x="5207070" y="235105"/>
                </a:lnTo>
                <a:lnTo>
                  <a:pt x="5224253" y="240320"/>
                </a:lnTo>
                <a:lnTo>
                  <a:pt x="5256736" y="254811"/>
                </a:lnTo>
                <a:lnTo>
                  <a:pt x="5264095" y="253567"/>
                </a:lnTo>
                <a:lnTo>
                  <a:pt x="5315084" y="269264"/>
                </a:lnTo>
                <a:lnTo>
                  <a:pt x="5316393" y="267603"/>
                </a:lnTo>
                <a:cubicBezTo>
                  <a:pt x="5320500" y="264235"/>
                  <a:pt x="5325719" y="262424"/>
                  <a:pt x="5333427" y="263823"/>
                </a:cubicBezTo>
                <a:cubicBezTo>
                  <a:pt x="5330520" y="234164"/>
                  <a:pt x="5341605" y="254143"/>
                  <a:pt x="5364589" y="260882"/>
                </a:cubicBezTo>
                <a:cubicBezTo>
                  <a:pt x="5365199" y="216323"/>
                  <a:pt x="5425089" y="252089"/>
                  <a:pt x="5443973" y="230866"/>
                </a:cubicBezTo>
                <a:cubicBezTo>
                  <a:pt x="5460840" y="236821"/>
                  <a:pt x="5478689" y="242307"/>
                  <a:pt x="5497201" y="247023"/>
                </a:cubicBezTo>
                <a:lnTo>
                  <a:pt x="5508269" y="249256"/>
                </a:lnTo>
                <a:lnTo>
                  <a:pt x="5508636" y="248880"/>
                </a:lnTo>
                <a:cubicBezTo>
                  <a:pt x="5511356" y="248469"/>
                  <a:pt x="5515116" y="248867"/>
                  <a:pt x="5520606" y="250400"/>
                </a:cubicBezTo>
                <a:lnTo>
                  <a:pt x="5528451" y="253330"/>
                </a:lnTo>
                <a:lnTo>
                  <a:pt x="5549923" y="257662"/>
                </a:lnTo>
                <a:lnTo>
                  <a:pt x="5558295" y="256364"/>
                </a:lnTo>
                <a:lnTo>
                  <a:pt x="5664799" y="278924"/>
                </a:lnTo>
                <a:lnTo>
                  <a:pt x="5796160" y="307979"/>
                </a:lnTo>
                <a:lnTo>
                  <a:pt x="5897647" y="339431"/>
                </a:lnTo>
                <a:cubicBezTo>
                  <a:pt x="5894921" y="322560"/>
                  <a:pt x="5962532" y="357207"/>
                  <a:pt x="5978838" y="367970"/>
                </a:cubicBezTo>
                <a:cubicBezTo>
                  <a:pt x="6035145" y="375765"/>
                  <a:pt x="6006578" y="380813"/>
                  <a:pt x="6050367" y="386341"/>
                </a:cubicBezTo>
                <a:cubicBezTo>
                  <a:pt x="6051161" y="391932"/>
                  <a:pt x="6137489" y="380709"/>
                  <a:pt x="6140609" y="385135"/>
                </a:cubicBezTo>
                <a:cubicBezTo>
                  <a:pt x="6205928" y="424013"/>
                  <a:pt x="6248816" y="452185"/>
                  <a:pt x="6302950" y="448183"/>
                </a:cubicBezTo>
                <a:lnTo>
                  <a:pt x="6308533" y="448551"/>
                </a:lnTo>
                <a:lnTo>
                  <a:pt x="6340278" y="468555"/>
                </a:lnTo>
                <a:lnTo>
                  <a:pt x="6341685" y="467587"/>
                </a:lnTo>
                <a:cubicBezTo>
                  <a:pt x="6345560" y="465876"/>
                  <a:pt x="6349786" y="465470"/>
                  <a:pt x="6354862" y="467794"/>
                </a:cubicBezTo>
                <a:cubicBezTo>
                  <a:pt x="6361260" y="446013"/>
                  <a:pt x="6363438" y="462250"/>
                  <a:pt x="6377840" y="471024"/>
                </a:cubicBezTo>
                <a:cubicBezTo>
                  <a:pt x="6390990" y="439154"/>
                  <a:pt x="6423334" y="475084"/>
                  <a:pt x="6442804" y="463091"/>
                </a:cubicBezTo>
                <a:cubicBezTo>
                  <a:pt x="6453090" y="470255"/>
                  <a:pt x="6464204" y="477252"/>
                  <a:pt x="6476009" y="483807"/>
                </a:cubicBezTo>
                <a:lnTo>
                  <a:pt x="6483237" y="487308"/>
                </a:lnTo>
                <a:lnTo>
                  <a:pt x="6483605" y="487102"/>
                </a:lnTo>
                <a:cubicBezTo>
                  <a:pt x="6485654" y="487272"/>
                  <a:pt x="6488212" y="488201"/>
                  <a:pt x="6491673" y="490243"/>
                </a:cubicBezTo>
                <a:lnTo>
                  <a:pt x="6496411" y="493689"/>
                </a:lnTo>
                <a:lnTo>
                  <a:pt x="6510429" y="500479"/>
                </a:lnTo>
                <a:lnTo>
                  <a:pt x="6516750" y="500983"/>
                </a:lnTo>
                <a:cubicBezTo>
                  <a:pt x="6541864" y="496675"/>
                  <a:pt x="6554866" y="452619"/>
                  <a:pt x="6580199" y="483318"/>
                </a:cubicBezTo>
                <a:cubicBezTo>
                  <a:pt x="6622601" y="489571"/>
                  <a:pt x="6654587" y="470617"/>
                  <a:pt x="6690237" y="493051"/>
                </a:cubicBezTo>
                <a:cubicBezTo>
                  <a:pt x="6729957" y="498806"/>
                  <a:pt x="6766252" y="494451"/>
                  <a:pt x="6798356" y="506748"/>
                </a:cubicBezTo>
                <a:cubicBezTo>
                  <a:pt x="6813529" y="501270"/>
                  <a:pt x="6826992" y="500232"/>
                  <a:pt x="6837102" y="513677"/>
                </a:cubicBezTo>
                <a:cubicBezTo>
                  <a:pt x="6874837" y="515764"/>
                  <a:pt x="6887115" y="500833"/>
                  <a:pt x="6907934" y="517339"/>
                </a:cubicBezTo>
                <a:cubicBezTo>
                  <a:pt x="6934086" y="494196"/>
                  <a:pt x="6933260" y="504492"/>
                  <a:pt x="6941474" y="513632"/>
                </a:cubicBezTo>
                <a:lnTo>
                  <a:pt x="6942754" y="514394"/>
                </a:lnTo>
                <a:lnTo>
                  <a:pt x="6946363" y="511066"/>
                </a:lnTo>
                <a:lnTo>
                  <a:pt x="6952592" y="510252"/>
                </a:lnTo>
                <a:lnTo>
                  <a:pt x="6968398" y="513946"/>
                </a:lnTo>
                <a:lnTo>
                  <a:pt x="6974142" y="516310"/>
                </a:lnTo>
                <a:cubicBezTo>
                  <a:pt x="6978173" y="517574"/>
                  <a:pt x="6980948" y="517948"/>
                  <a:pt x="6982971" y="517694"/>
                </a:cubicBezTo>
                <a:lnTo>
                  <a:pt x="6983252" y="517416"/>
                </a:lnTo>
                <a:lnTo>
                  <a:pt x="6991400" y="519321"/>
                </a:lnTo>
                <a:cubicBezTo>
                  <a:pt x="7005004" y="523242"/>
                  <a:pt x="7018100" y="527732"/>
                  <a:pt x="7030460" y="532556"/>
                </a:cubicBezTo>
                <a:cubicBezTo>
                  <a:pt x="7044917" y="516932"/>
                  <a:pt x="7088472" y="545083"/>
                  <a:pt x="7089916" y="511503"/>
                </a:cubicBezTo>
                <a:cubicBezTo>
                  <a:pt x="7106785" y="517039"/>
                  <a:pt x="7114554" y="532321"/>
                  <a:pt x="7113059" y="509904"/>
                </a:cubicBezTo>
                <a:cubicBezTo>
                  <a:pt x="7118735" y="511110"/>
                  <a:pt x="7122641" y="509850"/>
                  <a:pt x="7125755" y="507393"/>
                </a:cubicBezTo>
                <a:lnTo>
                  <a:pt x="7126765" y="506166"/>
                </a:lnTo>
                <a:lnTo>
                  <a:pt x="7164175" y="519011"/>
                </a:lnTo>
                <a:lnTo>
                  <a:pt x="7169654" y="518219"/>
                </a:lnTo>
                <a:lnTo>
                  <a:pt x="7193386" y="529788"/>
                </a:lnTo>
                <a:lnTo>
                  <a:pt x="7205997" y="534060"/>
                </a:lnTo>
                <a:lnTo>
                  <a:pt x="7208842" y="538783"/>
                </a:lnTo>
                <a:cubicBezTo>
                  <a:pt x="7212314" y="541931"/>
                  <a:pt x="7217803" y="543928"/>
                  <a:pt x="7227817" y="543304"/>
                </a:cubicBezTo>
                <a:lnTo>
                  <a:pt x="7230267" y="542497"/>
                </a:lnTo>
                <a:lnTo>
                  <a:pt x="7244913" y="551160"/>
                </a:lnTo>
                <a:cubicBezTo>
                  <a:pt x="7249453" y="554807"/>
                  <a:pt x="7253253" y="559130"/>
                  <a:pt x="7255970" y="564383"/>
                </a:cubicBezTo>
                <a:cubicBezTo>
                  <a:pt x="7315146" y="548103"/>
                  <a:pt x="7361553" y="579076"/>
                  <a:pt x="7421156" y="584155"/>
                </a:cubicBezTo>
                <a:cubicBezTo>
                  <a:pt x="7465612" y="613750"/>
                  <a:pt x="7546249" y="613142"/>
                  <a:pt x="7553166" y="653085"/>
                </a:cubicBezTo>
                <a:cubicBezTo>
                  <a:pt x="7562552" y="609214"/>
                  <a:pt x="7673998" y="724531"/>
                  <a:pt x="7643092" y="662482"/>
                </a:cubicBezTo>
                <a:lnTo>
                  <a:pt x="7896429" y="689054"/>
                </a:lnTo>
                <a:cubicBezTo>
                  <a:pt x="7940867" y="662251"/>
                  <a:pt x="7914217" y="689365"/>
                  <a:pt x="7954620" y="689481"/>
                </a:cubicBezTo>
                <a:cubicBezTo>
                  <a:pt x="7937756" y="718000"/>
                  <a:pt x="8005608" y="680123"/>
                  <a:pt x="8000803" y="714583"/>
                </a:cubicBezTo>
                <a:cubicBezTo>
                  <a:pt x="8008309" y="713512"/>
                  <a:pt x="8015731" y="711389"/>
                  <a:pt x="8023216" y="709000"/>
                </a:cubicBezTo>
                <a:lnTo>
                  <a:pt x="8027136" y="707765"/>
                </a:lnTo>
                <a:lnTo>
                  <a:pt x="8041622" y="708731"/>
                </a:lnTo>
                <a:lnTo>
                  <a:pt x="8047209" y="701624"/>
                </a:lnTo>
                <a:lnTo>
                  <a:pt x="8070088" y="697789"/>
                </a:lnTo>
                <a:cubicBezTo>
                  <a:pt x="8078424" y="697492"/>
                  <a:pt x="8087123" y="698508"/>
                  <a:pt x="8096332" y="701624"/>
                </a:cubicBezTo>
                <a:cubicBezTo>
                  <a:pt x="8123926" y="724651"/>
                  <a:pt x="8185640" y="697894"/>
                  <a:pt x="8219225" y="728069"/>
                </a:cubicBezTo>
                <a:cubicBezTo>
                  <a:pt x="8232644" y="736562"/>
                  <a:pt x="8280723" y="746936"/>
                  <a:pt x="8293793" y="739200"/>
                </a:cubicBezTo>
                <a:cubicBezTo>
                  <a:pt x="8304636" y="739365"/>
                  <a:pt x="8314843" y="745516"/>
                  <a:pt x="8323753" y="736063"/>
                </a:cubicBezTo>
                <a:cubicBezTo>
                  <a:pt x="8336542" y="725164"/>
                  <a:pt x="8363344" y="752699"/>
                  <a:pt x="8364496" y="736635"/>
                </a:cubicBezTo>
                <a:cubicBezTo>
                  <a:pt x="8383724" y="755702"/>
                  <a:pt x="8414211" y="733717"/>
                  <a:pt x="8437662" y="731942"/>
                </a:cubicBezTo>
                <a:cubicBezTo>
                  <a:pt x="8451685" y="749699"/>
                  <a:pt x="8487061" y="728469"/>
                  <a:pt x="8533764" y="735554"/>
                </a:cubicBezTo>
                <a:cubicBezTo>
                  <a:pt x="8548878" y="755832"/>
                  <a:pt x="8565301" y="740114"/>
                  <a:pt x="8596769" y="769632"/>
                </a:cubicBezTo>
                <a:cubicBezTo>
                  <a:pt x="8598880" y="767829"/>
                  <a:pt x="8601326" y="766261"/>
                  <a:pt x="8604035" y="764982"/>
                </a:cubicBezTo>
                <a:cubicBezTo>
                  <a:pt x="8619777" y="757551"/>
                  <a:pt x="8640772" y="761213"/>
                  <a:pt x="8650929" y="773164"/>
                </a:cubicBezTo>
                <a:cubicBezTo>
                  <a:pt x="8702615" y="814545"/>
                  <a:pt x="8757170" y="823762"/>
                  <a:pt x="8806497" y="839707"/>
                </a:cubicBezTo>
                <a:cubicBezTo>
                  <a:pt x="8863157" y="854381"/>
                  <a:pt x="8833749" y="812347"/>
                  <a:pt x="8898377" y="854651"/>
                </a:cubicBezTo>
                <a:cubicBezTo>
                  <a:pt x="8909161" y="844048"/>
                  <a:pt x="8918437" y="845186"/>
                  <a:pt x="8932389" y="853846"/>
                </a:cubicBezTo>
                <a:cubicBezTo>
                  <a:pt x="8960146" y="860074"/>
                  <a:pt x="8965550" y="829338"/>
                  <a:pt x="8989288" y="852877"/>
                </a:cubicBezTo>
                <a:cubicBezTo>
                  <a:pt x="8988278" y="835633"/>
                  <a:pt x="9043995" y="856467"/>
                  <a:pt x="9035275" y="837110"/>
                </a:cubicBezTo>
                <a:cubicBezTo>
                  <a:pt x="9060165" y="838647"/>
                  <a:pt x="9108456" y="858499"/>
                  <a:pt x="9138626" y="862106"/>
                </a:cubicBezTo>
                <a:cubicBezTo>
                  <a:pt x="9165080" y="876547"/>
                  <a:pt x="9174888" y="860404"/>
                  <a:pt x="9216298" y="858754"/>
                </a:cubicBezTo>
                <a:cubicBezTo>
                  <a:pt x="9230418" y="871192"/>
                  <a:pt x="9244774" y="868822"/>
                  <a:pt x="9259941" y="861843"/>
                </a:cubicBezTo>
                <a:cubicBezTo>
                  <a:pt x="9297647" y="870955"/>
                  <a:pt x="9335980" y="863006"/>
                  <a:pt x="9380407" y="864825"/>
                </a:cubicBezTo>
                <a:cubicBezTo>
                  <a:pt x="9424338" y="883720"/>
                  <a:pt x="9443322" y="899138"/>
                  <a:pt x="9490772" y="901190"/>
                </a:cubicBezTo>
                <a:cubicBezTo>
                  <a:pt x="9530410" y="933396"/>
                  <a:pt x="9546422" y="928548"/>
                  <a:pt x="9584982" y="935980"/>
                </a:cubicBezTo>
                <a:cubicBezTo>
                  <a:pt x="9629819" y="954269"/>
                  <a:pt x="9718219" y="986435"/>
                  <a:pt x="9759797" y="1010923"/>
                </a:cubicBezTo>
                <a:cubicBezTo>
                  <a:pt x="9801376" y="1035410"/>
                  <a:pt x="9804503" y="1066293"/>
                  <a:pt x="9834455" y="1082908"/>
                </a:cubicBezTo>
                <a:cubicBezTo>
                  <a:pt x="9864406" y="1099522"/>
                  <a:pt x="9891608" y="1087791"/>
                  <a:pt x="9939504" y="1110614"/>
                </a:cubicBezTo>
                <a:cubicBezTo>
                  <a:pt x="9978150" y="1098522"/>
                  <a:pt x="10034187" y="1166580"/>
                  <a:pt x="10077001" y="1160906"/>
                </a:cubicBezTo>
                <a:cubicBezTo>
                  <a:pt x="10084861" y="1190721"/>
                  <a:pt x="10164307" y="1234884"/>
                  <a:pt x="10178431" y="1244920"/>
                </a:cubicBezTo>
                <a:cubicBezTo>
                  <a:pt x="10210316" y="1215779"/>
                  <a:pt x="10222273" y="1306394"/>
                  <a:pt x="10248658" y="1309335"/>
                </a:cubicBezTo>
                <a:lnTo>
                  <a:pt x="10414709" y="1388645"/>
                </a:lnTo>
                <a:cubicBezTo>
                  <a:pt x="10473963" y="1440373"/>
                  <a:pt x="10538857" y="1454568"/>
                  <a:pt x="10592469" y="1543828"/>
                </a:cubicBezTo>
                <a:cubicBezTo>
                  <a:pt x="10651538" y="1531501"/>
                  <a:pt x="10660082" y="1567462"/>
                  <a:pt x="10674941" y="1597388"/>
                </a:cubicBezTo>
                <a:lnTo>
                  <a:pt x="10680562" y="1605023"/>
                </a:lnTo>
                <a:lnTo>
                  <a:pt x="0" y="1605023"/>
                </a:lnTo>
                <a:lnTo>
                  <a:pt x="0" y="415048"/>
                </a:lnTo>
                <a:lnTo>
                  <a:pt x="9656" y="416044"/>
                </a:lnTo>
                <a:cubicBezTo>
                  <a:pt x="66794" y="420549"/>
                  <a:pt x="142962" y="423374"/>
                  <a:pt x="179196" y="423071"/>
                </a:cubicBezTo>
                <a:cubicBezTo>
                  <a:pt x="202136" y="418172"/>
                  <a:pt x="228694" y="392385"/>
                  <a:pt x="250912" y="408617"/>
                </a:cubicBezTo>
                <a:cubicBezTo>
                  <a:pt x="249389" y="392611"/>
                  <a:pt x="280512" y="416185"/>
                  <a:pt x="291375" y="403710"/>
                </a:cubicBezTo>
                <a:cubicBezTo>
                  <a:pt x="298635" y="393187"/>
                  <a:pt x="309770" y="397885"/>
                  <a:pt x="320542" y="396592"/>
                </a:cubicBezTo>
                <a:cubicBezTo>
                  <a:pt x="359051" y="397166"/>
                  <a:pt x="484339" y="405354"/>
                  <a:pt x="522426" y="407158"/>
                </a:cubicBezTo>
                <a:cubicBezTo>
                  <a:pt x="532069" y="408997"/>
                  <a:pt x="540856" y="408831"/>
                  <a:pt x="549068" y="407418"/>
                </a:cubicBezTo>
                <a:lnTo>
                  <a:pt x="571100" y="400562"/>
                </a:lnTo>
                <a:lnTo>
                  <a:pt x="575457" y="392801"/>
                </a:lnTo>
                <a:lnTo>
                  <a:pt x="589968" y="391807"/>
                </a:lnTo>
                <a:lnTo>
                  <a:pt x="593649" y="390062"/>
                </a:lnTo>
                <a:cubicBezTo>
                  <a:pt x="600667" y="386700"/>
                  <a:pt x="607669" y="383607"/>
                  <a:pt x="614928" y="381544"/>
                </a:cubicBezTo>
                <a:cubicBezTo>
                  <a:pt x="636416" y="381988"/>
                  <a:pt x="667253" y="387671"/>
                  <a:pt x="722580" y="392722"/>
                </a:cubicBezTo>
                <a:cubicBezTo>
                  <a:pt x="792539" y="408114"/>
                  <a:pt x="885615" y="380106"/>
                  <a:pt x="946884" y="411854"/>
                </a:cubicBezTo>
                <a:cubicBezTo>
                  <a:pt x="1028270" y="418469"/>
                  <a:pt x="1139077" y="429433"/>
                  <a:pt x="1210905" y="432414"/>
                </a:cubicBezTo>
                <a:cubicBezTo>
                  <a:pt x="1270803" y="429423"/>
                  <a:pt x="1321921" y="453757"/>
                  <a:pt x="1377854" y="429745"/>
                </a:cubicBezTo>
                <a:cubicBezTo>
                  <a:pt x="1381419" y="434564"/>
                  <a:pt x="1385901" y="438319"/>
                  <a:pt x="1391004" y="441307"/>
                </a:cubicBezTo>
                <a:lnTo>
                  <a:pt x="1406953" y="447889"/>
                </a:lnTo>
                <a:lnTo>
                  <a:pt x="1409246" y="446765"/>
                </a:lnTo>
                <a:cubicBezTo>
                  <a:pt x="1419066" y="444804"/>
                  <a:pt x="1424836" y="446037"/>
                  <a:pt x="1428800" y="448677"/>
                </a:cubicBezTo>
                <a:lnTo>
                  <a:pt x="1432402" y="452956"/>
                </a:lnTo>
                <a:lnTo>
                  <a:pt x="1606578" y="430870"/>
                </a:lnTo>
                <a:cubicBezTo>
                  <a:pt x="1619625" y="433971"/>
                  <a:pt x="1633347" y="436643"/>
                  <a:pt x="1647476" y="438687"/>
                </a:cubicBezTo>
                <a:lnTo>
                  <a:pt x="1655866" y="439472"/>
                </a:lnTo>
                <a:lnTo>
                  <a:pt x="1656096" y="439162"/>
                </a:lnTo>
                <a:cubicBezTo>
                  <a:pt x="1658061" y="438636"/>
                  <a:pt x="1666503" y="411823"/>
                  <a:pt x="1670708" y="412530"/>
                </a:cubicBezTo>
                <a:lnTo>
                  <a:pt x="1737953" y="399496"/>
                </a:lnTo>
                <a:lnTo>
                  <a:pt x="1848192" y="376032"/>
                </a:lnTo>
                <a:cubicBezTo>
                  <a:pt x="1887458" y="368088"/>
                  <a:pt x="1918458" y="352092"/>
                  <a:pt x="1954077" y="352621"/>
                </a:cubicBezTo>
                <a:cubicBezTo>
                  <a:pt x="1965180" y="342609"/>
                  <a:pt x="1976973" y="337201"/>
                  <a:pt x="1993047" y="346068"/>
                </a:cubicBezTo>
                <a:cubicBezTo>
                  <a:pt x="2028636" y="335449"/>
                  <a:pt x="2032293" y="317806"/>
                  <a:pt x="2059719" y="325903"/>
                </a:cubicBezTo>
                <a:cubicBezTo>
                  <a:pt x="2071905" y="296194"/>
                  <a:pt x="2076373" y="305826"/>
                  <a:pt x="2088528" y="311409"/>
                </a:cubicBezTo>
                <a:lnTo>
                  <a:pt x="2090087" y="311676"/>
                </a:lnTo>
                <a:lnTo>
                  <a:pt x="2091700" y="307455"/>
                </a:lnTo>
                <a:lnTo>
                  <a:pt x="2096989" y="304649"/>
                </a:lnTo>
                <a:lnTo>
                  <a:pt x="2113325" y="302764"/>
                </a:lnTo>
                <a:lnTo>
                  <a:pt x="2119780" y="303007"/>
                </a:lnTo>
                <a:cubicBezTo>
                  <a:pt x="2124111" y="302819"/>
                  <a:pt x="2126840" y="302239"/>
                  <a:pt x="2128562" y="301336"/>
                </a:cubicBezTo>
                <a:cubicBezTo>
                  <a:pt x="2128600" y="301221"/>
                  <a:pt x="2128640" y="301107"/>
                  <a:pt x="2128679" y="300991"/>
                </a:cubicBezTo>
                <a:lnTo>
                  <a:pt x="2179558" y="299095"/>
                </a:lnTo>
                <a:cubicBezTo>
                  <a:pt x="2184857" y="280099"/>
                  <a:pt x="2238998" y="291238"/>
                  <a:pt x="2223277" y="260239"/>
                </a:cubicBezTo>
                <a:cubicBezTo>
                  <a:pt x="2241523" y="259676"/>
                  <a:pt x="2256386" y="270988"/>
                  <a:pt x="2243644" y="251110"/>
                </a:cubicBezTo>
                <a:cubicBezTo>
                  <a:pt x="2249448" y="250324"/>
                  <a:pt x="2252382" y="247882"/>
                  <a:pt x="2253986" y="244616"/>
                </a:cubicBezTo>
                <a:lnTo>
                  <a:pt x="2254285" y="243167"/>
                </a:lnTo>
                <a:lnTo>
                  <a:pt x="2295037" y="242433"/>
                </a:lnTo>
                <a:lnTo>
                  <a:pt x="2299648" y="239896"/>
                </a:lnTo>
                <a:lnTo>
                  <a:pt x="2327237" y="242539"/>
                </a:lnTo>
                <a:lnTo>
                  <a:pt x="2340943" y="242239"/>
                </a:lnTo>
                <a:lnTo>
                  <a:pt x="2345943" y="245589"/>
                </a:lnTo>
                <a:cubicBezTo>
                  <a:pt x="2350718" y="247299"/>
                  <a:pt x="2356754" y="247292"/>
                  <a:pt x="2365602" y="243403"/>
                </a:cubicBezTo>
                <a:lnTo>
                  <a:pt x="2367433" y="241858"/>
                </a:lnTo>
                <a:lnTo>
                  <a:pt x="2385231" y="244873"/>
                </a:lnTo>
                <a:cubicBezTo>
                  <a:pt x="2391237" y="246682"/>
                  <a:pt x="2396907" y="249351"/>
                  <a:pt x="2402059" y="253223"/>
                </a:cubicBezTo>
                <a:cubicBezTo>
                  <a:pt x="2457690" y="251623"/>
                  <a:pt x="2639813" y="242704"/>
                  <a:pt x="2719020" y="235271"/>
                </a:cubicBezTo>
                <a:cubicBezTo>
                  <a:pt x="2762954" y="229515"/>
                  <a:pt x="2821915" y="222156"/>
                  <a:pt x="2877308" y="208630"/>
                </a:cubicBezTo>
                <a:cubicBezTo>
                  <a:pt x="2947949" y="226393"/>
                  <a:pt x="2978035" y="153757"/>
                  <a:pt x="3051375" y="154110"/>
                </a:cubicBezTo>
                <a:cubicBezTo>
                  <a:pt x="3078434" y="115011"/>
                  <a:pt x="3067807" y="148493"/>
                  <a:pt x="3104837" y="135199"/>
                </a:cubicBezTo>
                <a:cubicBezTo>
                  <a:pt x="3103880" y="166713"/>
                  <a:pt x="3146743" y="109780"/>
                  <a:pt x="3159836" y="142694"/>
                </a:cubicBezTo>
                <a:cubicBezTo>
                  <a:pt x="3166160" y="139232"/>
                  <a:pt x="3171875" y="134841"/>
                  <a:pt x="3177510" y="130186"/>
                </a:cubicBezTo>
                <a:lnTo>
                  <a:pt x="3180470" y="127764"/>
                </a:lnTo>
                <a:lnTo>
                  <a:pt x="3194216" y="123837"/>
                </a:lnTo>
                <a:lnTo>
                  <a:pt x="3214710" y="104451"/>
                </a:lnTo>
                <a:cubicBezTo>
                  <a:pt x="3222186" y="101416"/>
                  <a:pt x="3230663" y="99454"/>
                  <a:pt x="3240671" y="99232"/>
                </a:cubicBezTo>
                <a:cubicBezTo>
                  <a:pt x="3277606" y="111009"/>
                  <a:pt x="3320498" y="66221"/>
                  <a:pt x="3366544" y="82506"/>
                </a:cubicBezTo>
                <a:cubicBezTo>
                  <a:pt x="3383134" y="85775"/>
                  <a:pt x="3432393" y="79256"/>
                  <a:pt x="3440424" y="67891"/>
                </a:cubicBezTo>
                <a:cubicBezTo>
                  <a:pt x="3450432" y="64444"/>
                  <a:pt x="3462892" y="66649"/>
                  <a:pt x="3466248" y="55103"/>
                </a:cubicBezTo>
                <a:cubicBezTo>
                  <a:pt x="3472418" y="40954"/>
                  <a:pt x="3510917" y="57092"/>
                  <a:pt x="3503820" y="42110"/>
                </a:cubicBezTo>
                <a:lnTo>
                  <a:pt x="3568389" y="13576"/>
                </a:lnTo>
                <a:cubicBezTo>
                  <a:pt x="3579310" y="19318"/>
                  <a:pt x="3590168" y="14433"/>
                  <a:pt x="3604089" y="698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6FEE25-3CCB-4219-9C61-93AC7ED87BFC}"/>
              </a:ext>
            </a:extLst>
          </p:cNvPr>
          <p:cNvSpPr txBox="1">
            <a:spLocks/>
          </p:cNvSpPr>
          <p:nvPr/>
        </p:nvSpPr>
        <p:spPr>
          <a:xfrm>
            <a:off x="478465" y="650597"/>
            <a:ext cx="11227954" cy="11488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u="sng" kern="1200" cap="all" spc="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sng" strike="noStrike" kern="1200" cap="all" spc="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D92C7FB-3687-40F8-9B93-866AF5AE3A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02" y="2967045"/>
            <a:ext cx="3466695" cy="3466695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4AEDC1C8-CF1B-418C-A407-5B81464801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28" y="6042196"/>
            <a:ext cx="1956620" cy="801842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AE4394DD-BC9A-49A6-AAD5-FB3127AA24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" y="189517"/>
            <a:ext cx="1316089" cy="11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0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26FEE25-3CCB-4219-9C61-93AC7ED87BFC}"/>
              </a:ext>
            </a:extLst>
          </p:cNvPr>
          <p:cNvSpPr txBox="1">
            <a:spLocks/>
          </p:cNvSpPr>
          <p:nvPr/>
        </p:nvSpPr>
        <p:spPr>
          <a:xfrm>
            <a:off x="1090292" y="798425"/>
            <a:ext cx="10737353" cy="1406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u="sng" kern="1200" cap="all" spc="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all" spc="2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vavek"/>
                <a:ea typeface="+mj-ea"/>
                <a:cs typeface="Arial"/>
                <a:sym typeface="Arial"/>
              </a:rPr>
              <a:t>DURING COLLEGE ID CLINIC</a:t>
            </a:r>
            <a:endParaRPr kumimoji="0" lang="en-US" sz="5400" b="1" i="0" u="sng" strike="noStrike" kern="1200" cap="all" spc="2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vavek"/>
              <a:ea typeface="+mj-ea"/>
              <a:cs typeface="Arial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B573B51-C170-49C0-A3D9-8D99730C4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89924" y="2"/>
            <a:ext cx="7602076" cy="470844"/>
          </a:xfrm>
          <a:custGeom>
            <a:avLst/>
            <a:gdLst>
              <a:gd name="connsiteX0" fmla="*/ 9683888 w 9683888"/>
              <a:gd name="connsiteY0" fmla="*/ 0 h 743457"/>
              <a:gd name="connsiteX1" fmla="*/ 0 w 9683888"/>
              <a:gd name="connsiteY1" fmla="*/ 0 h 743457"/>
              <a:gd name="connsiteX2" fmla="*/ 0 w 9683888"/>
              <a:gd name="connsiteY2" fmla="*/ 365878 h 743457"/>
              <a:gd name="connsiteX3" fmla="*/ 11844 w 9683888"/>
              <a:gd name="connsiteY3" fmla="*/ 367909 h 743457"/>
              <a:gd name="connsiteX4" fmla="*/ 106208 w 9683888"/>
              <a:gd name="connsiteY4" fmla="*/ 385974 h 743457"/>
              <a:gd name="connsiteX5" fmla="*/ 183667 w 9683888"/>
              <a:gd name="connsiteY5" fmla="*/ 399162 h 743457"/>
              <a:gd name="connsiteX6" fmla="*/ 292430 w 9683888"/>
              <a:gd name="connsiteY6" fmla="*/ 390408 h 743457"/>
              <a:gd name="connsiteX7" fmla="*/ 386942 w 9683888"/>
              <a:gd name="connsiteY7" fmla="*/ 395582 h 743457"/>
              <a:gd name="connsiteX8" fmla="*/ 485751 w 9683888"/>
              <a:gd name="connsiteY8" fmla="*/ 408404 h 743457"/>
              <a:gd name="connsiteX9" fmla="*/ 604107 w 9683888"/>
              <a:gd name="connsiteY9" fmla="*/ 418647 h 743457"/>
              <a:gd name="connsiteX10" fmla="*/ 694081 w 9683888"/>
              <a:gd name="connsiteY10" fmla="*/ 449524 h 743457"/>
              <a:gd name="connsiteX11" fmla="*/ 762452 w 9683888"/>
              <a:gd name="connsiteY11" fmla="*/ 456090 h 743457"/>
              <a:gd name="connsiteX12" fmla="*/ 987872 w 9683888"/>
              <a:gd name="connsiteY12" fmla="*/ 481862 h 743457"/>
              <a:gd name="connsiteX13" fmla="*/ 1077163 w 9683888"/>
              <a:gd name="connsiteY13" fmla="*/ 524467 h 743457"/>
              <a:gd name="connsiteX14" fmla="*/ 1258716 w 9683888"/>
              <a:gd name="connsiteY14" fmla="*/ 587975 h 743457"/>
              <a:gd name="connsiteX15" fmla="*/ 1298056 w 9683888"/>
              <a:gd name="connsiteY15" fmla="*/ 595413 h 743457"/>
              <a:gd name="connsiteX16" fmla="*/ 1327017 w 9683888"/>
              <a:gd name="connsiteY16" fmla="*/ 617412 h 743457"/>
              <a:gd name="connsiteX17" fmla="*/ 1347909 w 9683888"/>
              <a:gd name="connsiteY17" fmla="*/ 620209 h 743457"/>
              <a:gd name="connsiteX18" fmla="*/ 1421792 w 9683888"/>
              <a:gd name="connsiteY18" fmla="*/ 626139 h 743457"/>
              <a:gd name="connsiteX19" fmla="*/ 1519789 w 9683888"/>
              <a:gd name="connsiteY19" fmla="*/ 645011 h 743457"/>
              <a:gd name="connsiteX20" fmla="*/ 1620886 w 9683888"/>
              <a:gd name="connsiteY20" fmla="*/ 687715 h 743457"/>
              <a:gd name="connsiteX21" fmla="*/ 1676745 w 9683888"/>
              <a:gd name="connsiteY21" fmla="*/ 690130 h 743457"/>
              <a:gd name="connsiteX22" fmla="*/ 1832228 w 9683888"/>
              <a:gd name="connsiteY22" fmla="*/ 690860 h 743457"/>
              <a:gd name="connsiteX23" fmla="*/ 1980464 w 9683888"/>
              <a:gd name="connsiteY23" fmla="*/ 704858 h 743457"/>
              <a:gd name="connsiteX24" fmla="*/ 2051150 w 9683888"/>
              <a:gd name="connsiteY24" fmla="*/ 711187 h 743457"/>
              <a:gd name="connsiteX25" fmla="*/ 2162824 w 9683888"/>
              <a:gd name="connsiteY25" fmla="*/ 709178 h 743457"/>
              <a:gd name="connsiteX26" fmla="*/ 2259859 w 9683888"/>
              <a:gd name="connsiteY26" fmla="*/ 718188 h 743457"/>
              <a:gd name="connsiteX27" fmla="*/ 2378290 w 9683888"/>
              <a:gd name="connsiteY27" fmla="*/ 738748 h 743457"/>
              <a:gd name="connsiteX28" fmla="*/ 2407828 w 9683888"/>
              <a:gd name="connsiteY28" fmla="*/ 743457 h 743457"/>
              <a:gd name="connsiteX29" fmla="*/ 2428936 w 9683888"/>
              <a:gd name="connsiteY29" fmla="*/ 734697 h 743457"/>
              <a:gd name="connsiteX30" fmla="*/ 2646106 w 9683888"/>
              <a:gd name="connsiteY30" fmla="*/ 660204 h 743457"/>
              <a:gd name="connsiteX31" fmla="*/ 2799920 w 9683888"/>
              <a:gd name="connsiteY31" fmla="*/ 630451 h 743457"/>
              <a:gd name="connsiteX32" fmla="*/ 2953556 w 9683888"/>
              <a:gd name="connsiteY32" fmla="*/ 607173 h 743457"/>
              <a:gd name="connsiteX33" fmla="*/ 3009839 w 9683888"/>
              <a:gd name="connsiteY33" fmla="*/ 601743 h 743457"/>
              <a:gd name="connsiteX34" fmla="*/ 3115016 w 9683888"/>
              <a:gd name="connsiteY34" fmla="*/ 584982 h 743457"/>
              <a:gd name="connsiteX35" fmla="*/ 3185844 w 9683888"/>
              <a:gd name="connsiteY35" fmla="*/ 595356 h 743457"/>
              <a:gd name="connsiteX36" fmla="*/ 3246013 w 9683888"/>
              <a:gd name="connsiteY36" fmla="*/ 592418 h 743457"/>
              <a:gd name="connsiteX37" fmla="*/ 3313565 w 9683888"/>
              <a:gd name="connsiteY37" fmla="*/ 574138 h 743457"/>
              <a:gd name="connsiteX38" fmla="*/ 3414143 w 9683888"/>
              <a:gd name="connsiteY38" fmla="*/ 553730 h 743457"/>
              <a:gd name="connsiteX39" fmla="*/ 3552895 w 9683888"/>
              <a:gd name="connsiteY39" fmla="*/ 548563 h 743457"/>
              <a:gd name="connsiteX40" fmla="*/ 3753012 w 9683888"/>
              <a:gd name="connsiteY40" fmla="*/ 599520 h 743457"/>
              <a:gd name="connsiteX41" fmla="*/ 3804392 w 9683888"/>
              <a:gd name="connsiteY41" fmla="*/ 604131 h 743457"/>
              <a:gd name="connsiteX42" fmla="*/ 3916696 w 9683888"/>
              <a:gd name="connsiteY42" fmla="*/ 606540 h 743457"/>
              <a:gd name="connsiteX43" fmla="*/ 4063849 w 9683888"/>
              <a:gd name="connsiteY43" fmla="*/ 604058 h 743457"/>
              <a:gd name="connsiteX44" fmla="*/ 4172179 w 9683888"/>
              <a:gd name="connsiteY44" fmla="*/ 592355 h 743457"/>
              <a:gd name="connsiteX45" fmla="*/ 4276294 w 9683888"/>
              <a:gd name="connsiteY45" fmla="*/ 587119 h 743457"/>
              <a:gd name="connsiteX46" fmla="*/ 4411090 w 9683888"/>
              <a:gd name="connsiteY46" fmla="*/ 575600 h 743457"/>
              <a:gd name="connsiteX47" fmla="*/ 4540465 w 9683888"/>
              <a:gd name="connsiteY47" fmla="*/ 567464 h 743457"/>
              <a:gd name="connsiteX48" fmla="*/ 4545352 w 9683888"/>
              <a:gd name="connsiteY48" fmla="*/ 555554 h 743457"/>
              <a:gd name="connsiteX49" fmla="*/ 4564014 w 9683888"/>
              <a:gd name="connsiteY49" fmla="*/ 553660 h 743457"/>
              <a:gd name="connsiteX50" fmla="*/ 4568602 w 9683888"/>
              <a:gd name="connsiteY50" fmla="*/ 550913 h 743457"/>
              <a:gd name="connsiteX51" fmla="*/ 4595289 w 9683888"/>
              <a:gd name="connsiteY51" fmla="*/ 537407 h 743457"/>
              <a:gd name="connsiteX52" fmla="*/ 4739026 w 9683888"/>
              <a:gd name="connsiteY52" fmla="*/ 532483 h 743457"/>
              <a:gd name="connsiteX53" fmla="*/ 5061335 w 9683888"/>
              <a:gd name="connsiteY53" fmla="*/ 545635 h 743457"/>
              <a:gd name="connsiteX54" fmla="*/ 5338634 w 9683888"/>
              <a:gd name="connsiteY54" fmla="*/ 595754 h 743457"/>
              <a:gd name="connsiteX55" fmla="*/ 5529430 w 9683888"/>
              <a:gd name="connsiteY55" fmla="*/ 606335 h 743457"/>
              <a:gd name="connsiteX56" fmla="*/ 5604039 w 9683888"/>
              <a:gd name="connsiteY56" fmla="*/ 607676 h 743457"/>
              <a:gd name="connsiteX57" fmla="*/ 5625281 w 9683888"/>
              <a:gd name="connsiteY57" fmla="*/ 617253 h 743457"/>
              <a:gd name="connsiteX58" fmla="*/ 5628138 w 9683888"/>
              <a:gd name="connsiteY58" fmla="*/ 615483 h 743457"/>
              <a:gd name="connsiteX59" fmla="*/ 5653593 w 9683888"/>
              <a:gd name="connsiteY59" fmla="*/ 617873 h 743457"/>
              <a:gd name="connsiteX60" fmla="*/ 5658658 w 9683888"/>
              <a:gd name="connsiteY60" fmla="*/ 624279 h 743457"/>
              <a:gd name="connsiteX61" fmla="*/ 5675963 w 9683888"/>
              <a:gd name="connsiteY61" fmla="*/ 627762 h 743457"/>
              <a:gd name="connsiteX62" fmla="*/ 5709625 w 9683888"/>
              <a:gd name="connsiteY62" fmla="*/ 639593 h 743457"/>
              <a:gd name="connsiteX63" fmla="*/ 5716324 w 9683888"/>
              <a:gd name="connsiteY63" fmla="*/ 637148 h 743457"/>
              <a:gd name="connsiteX64" fmla="*/ 5767720 w 9683888"/>
              <a:gd name="connsiteY64" fmla="*/ 647737 h 743457"/>
              <a:gd name="connsiteX65" fmla="*/ 5768619 w 9683888"/>
              <a:gd name="connsiteY65" fmla="*/ 645671 h 743457"/>
              <a:gd name="connsiteX66" fmla="*/ 5858696 w 9683888"/>
              <a:gd name="connsiteY66" fmla="*/ 628099 h 743457"/>
              <a:gd name="connsiteX67" fmla="*/ 5935260 w 9683888"/>
              <a:gd name="connsiteY67" fmla="*/ 596904 h 743457"/>
              <a:gd name="connsiteX68" fmla="*/ 5946176 w 9683888"/>
              <a:gd name="connsiteY68" fmla="*/ 597874 h 743457"/>
              <a:gd name="connsiteX69" fmla="*/ 5946447 w 9683888"/>
              <a:gd name="connsiteY69" fmla="*/ 597396 h 743457"/>
              <a:gd name="connsiteX70" fmla="*/ 5958069 w 9683888"/>
              <a:gd name="connsiteY70" fmla="*/ 597432 h 743457"/>
              <a:gd name="connsiteX71" fmla="*/ 5966081 w 9683888"/>
              <a:gd name="connsiteY71" fmla="*/ 599643 h 743457"/>
              <a:gd name="connsiteX72" fmla="*/ 5987259 w 9683888"/>
              <a:gd name="connsiteY72" fmla="*/ 601523 h 743457"/>
              <a:gd name="connsiteX73" fmla="*/ 5994905 w 9683888"/>
              <a:gd name="connsiteY73" fmla="*/ 598873 h 743457"/>
              <a:gd name="connsiteX74" fmla="*/ 6054803 w 9683888"/>
              <a:gd name="connsiteY74" fmla="*/ 541202 h 743457"/>
              <a:gd name="connsiteX75" fmla="*/ 6188672 w 9683888"/>
              <a:gd name="connsiteY75" fmla="*/ 496389 h 743457"/>
              <a:gd name="connsiteX76" fmla="*/ 6323280 w 9683888"/>
              <a:gd name="connsiteY76" fmla="*/ 458013 h 743457"/>
              <a:gd name="connsiteX77" fmla="*/ 6457257 w 9683888"/>
              <a:gd name="connsiteY77" fmla="*/ 414621 h 743457"/>
              <a:gd name="connsiteX78" fmla="*/ 6530019 w 9683888"/>
              <a:gd name="connsiteY78" fmla="*/ 423168 h 743457"/>
              <a:gd name="connsiteX79" fmla="*/ 6626800 w 9683888"/>
              <a:gd name="connsiteY79" fmla="*/ 375078 h 743457"/>
              <a:gd name="connsiteX80" fmla="*/ 6689231 w 9683888"/>
              <a:gd name="connsiteY80" fmla="*/ 353501 h 743457"/>
              <a:gd name="connsiteX81" fmla="*/ 6726440 w 9683888"/>
              <a:gd name="connsiteY81" fmla="*/ 340276 h 743457"/>
              <a:gd name="connsiteX82" fmla="*/ 6835228 w 9683888"/>
              <a:gd name="connsiteY82" fmla="*/ 329393 h 743457"/>
              <a:gd name="connsiteX83" fmla="*/ 7039363 w 9683888"/>
              <a:gd name="connsiteY83" fmla="*/ 370823 h 743457"/>
              <a:gd name="connsiteX84" fmla="*/ 7095156 w 9683888"/>
              <a:gd name="connsiteY84" fmla="*/ 366075 h 743457"/>
              <a:gd name="connsiteX85" fmla="*/ 7187061 w 9683888"/>
              <a:gd name="connsiteY85" fmla="*/ 383876 h 743457"/>
              <a:gd name="connsiteX86" fmla="*/ 7295039 w 9683888"/>
              <a:gd name="connsiteY86" fmla="*/ 355046 h 743457"/>
              <a:gd name="connsiteX87" fmla="*/ 7373651 w 9683888"/>
              <a:gd name="connsiteY87" fmla="*/ 322299 h 743457"/>
              <a:gd name="connsiteX88" fmla="*/ 7418964 w 9683888"/>
              <a:gd name="connsiteY88" fmla="*/ 308685 h 743457"/>
              <a:gd name="connsiteX89" fmla="*/ 7450568 w 9683888"/>
              <a:gd name="connsiteY89" fmla="*/ 293511 h 743457"/>
              <a:gd name="connsiteX90" fmla="*/ 7538380 w 9683888"/>
              <a:gd name="connsiteY90" fmla="*/ 283235 h 743457"/>
              <a:gd name="connsiteX91" fmla="*/ 7786348 w 9683888"/>
              <a:gd name="connsiteY91" fmla="*/ 225377 h 743457"/>
              <a:gd name="connsiteX92" fmla="*/ 7849534 w 9683888"/>
              <a:gd name="connsiteY92" fmla="*/ 245434 h 743457"/>
              <a:gd name="connsiteX93" fmla="*/ 7981165 w 9683888"/>
              <a:gd name="connsiteY93" fmla="*/ 222252 h 743457"/>
              <a:gd name="connsiteX94" fmla="*/ 8171882 w 9683888"/>
              <a:gd name="connsiteY94" fmla="*/ 222497 h 743457"/>
              <a:gd name="connsiteX95" fmla="*/ 8242270 w 9683888"/>
              <a:gd name="connsiteY95" fmla="*/ 180535 h 743457"/>
              <a:gd name="connsiteX96" fmla="*/ 8490152 w 9683888"/>
              <a:gd name="connsiteY96" fmla="*/ 209193 h 743457"/>
              <a:gd name="connsiteX97" fmla="*/ 8622272 w 9683888"/>
              <a:gd name="connsiteY97" fmla="*/ 188859 h 743457"/>
              <a:gd name="connsiteX98" fmla="*/ 8738606 w 9683888"/>
              <a:gd name="connsiteY98" fmla="*/ 208945 h 743457"/>
              <a:gd name="connsiteX99" fmla="*/ 8831307 w 9683888"/>
              <a:gd name="connsiteY99" fmla="*/ 207738 h 743457"/>
              <a:gd name="connsiteX100" fmla="*/ 8891432 w 9683888"/>
              <a:gd name="connsiteY100" fmla="*/ 184510 h 743457"/>
              <a:gd name="connsiteX101" fmla="*/ 8946980 w 9683888"/>
              <a:gd name="connsiteY101" fmla="*/ 145578 h 743457"/>
              <a:gd name="connsiteX102" fmla="*/ 9107760 w 9683888"/>
              <a:gd name="connsiteY102" fmla="*/ 128052 h 743457"/>
              <a:gd name="connsiteX103" fmla="*/ 9195623 w 9683888"/>
              <a:gd name="connsiteY103" fmla="*/ 100212 h 743457"/>
              <a:gd name="connsiteX104" fmla="*/ 9256898 w 9683888"/>
              <a:gd name="connsiteY104" fmla="*/ 73900 h 743457"/>
              <a:gd name="connsiteX105" fmla="*/ 9351740 w 9683888"/>
              <a:gd name="connsiteY105" fmla="*/ 80439 h 743457"/>
              <a:gd name="connsiteX106" fmla="*/ 9539796 w 9683888"/>
              <a:gd name="connsiteY106" fmla="*/ 87069 h 743457"/>
              <a:gd name="connsiteX107" fmla="*/ 9619109 w 9683888"/>
              <a:gd name="connsiteY107" fmla="*/ 39994 h 7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9683888" h="743457">
                <a:moveTo>
                  <a:pt x="9683888" y="0"/>
                </a:moveTo>
                <a:lnTo>
                  <a:pt x="0" y="0"/>
                </a:lnTo>
                <a:lnTo>
                  <a:pt x="0" y="365878"/>
                </a:lnTo>
                <a:lnTo>
                  <a:pt x="11844" y="367909"/>
                </a:lnTo>
                <a:cubicBezTo>
                  <a:pt x="50423" y="374387"/>
                  <a:pt x="87879" y="380746"/>
                  <a:pt x="106208" y="385974"/>
                </a:cubicBezTo>
                <a:cubicBezTo>
                  <a:pt x="119919" y="389979"/>
                  <a:pt x="149687" y="402128"/>
                  <a:pt x="183667" y="399162"/>
                </a:cubicBezTo>
                <a:cubicBezTo>
                  <a:pt x="228274" y="394575"/>
                  <a:pt x="256969" y="398315"/>
                  <a:pt x="292430" y="390408"/>
                </a:cubicBezTo>
                <a:cubicBezTo>
                  <a:pt x="325377" y="395694"/>
                  <a:pt x="374510" y="420053"/>
                  <a:pt x="386942" y="395582"/>
                </a:cubicBezTo>
                <a:cubicBezTo>
                  <a:pt x="400429" y="416427"/>
                  <a:pt x="451168" y="399411"/>
                  <a:pt x="485751" y="408404"/>
                </a:cubicBezTo>
                <a:cubicBezTo>
                  <a:pt x="520399" y="423586"/>
                  <a:pt x="570416" y="404235"/>
                  <a:pt x="604107" y="418647"/>
                </a:cubicBezTo>
                <a:cubicBezTo>
                  <a:pt x="633631" y="425521"/>
                  <a:pt x="672063" y="446364"/>
                  <a:pt x="694081" y="449524"/>
                </a:cubicBezTo>
                <a:cubicBezTo>
                  <a:pt x="700528" y="463278"/>
                  <a:pt x="713487" y="450700"/>
                  <a:pt x="762452" y="456090"/>
                </a:cubicBezTo>
                <a:cubicBezTo>
                  <a:pt x="811417" y="461479"/>
                  <a:pt x="935420" y="470466"/>
                  <a:pt x="987872" y="481862"/>
                </a:cubicBezTo>
                <a:cubicBezTo>
                  <a:pt x="1018493" y="475799"/>
                  <a:pt x="1019470" y="516810"/>
                  <a:pt x="1077163" y="524467"/>
                </a:cubicBezTo>
                <a:cubicBezTo>
                  <a:pt x="1124222" y="535807"/>
                  <a:pt x="1202940" y="574855"/>
                  <a:pt x="1258716" y="587975"/>
                </a:cubicBezTo>
                <a:cubicBezTo>
                  <a:pt x="1274181" y="586466"/>
                  <a:pt x="1286859" y="589632"/>
                  <a:pt x="1298056" y="595413"/>
                </a:cubicBezTo>
                <a:lnTo>
                  <a:pt x="1327017" y="617412"/>
                </a:lnTo>
                <a:lnTo>
                  <a:pt x="1347909" y="620209"/>
                </a:lnTo>
                <a:cubicBezTo>
                  <a:pt x="1377004" y="628445"/>
                  <a:pt x="1394712" y="616344"/>
                  <a:pt x="1421792" y="626139"/>
                </a:cubicBezTo>
                <a:cubicBezTo>
                  <a:pt x="1466260" y="647543"/>
                  <a:pt x="1506099" y="610975"/>
                  <a:pt x="1519789" y="645011"/>
                </a:cubicBezTo>
                <a:cubicBezTo>
                  <a:pt x="1556219" y="665699"/>
                  <a:pt x="1578776" y="668950"/>
                  <a:pt x="1620886" y="687715"/>
                </a:cubicBezTo>
                <a:cubicBezTo>
                  <a:pt x="1658228" y="693647"/>
                  <a:pt x="1636224" y="694371"/>
                  <a:pt x="1676745" y="690130"/>
                </a:cubicBezTo>
                <a:cubicBezTo>
                  <a:pt x="1713709" y="697532"/>
                  <a:pt x="1774627" y="701403"/>
                  <a:pt x="1832228" y="690860"/>
                </a:cubicBezTo>
                <a:cubicBezTo>
                  <a:pt x="1866586" y="689181"/>
                  <a:pt x="1949046" y="755765"/>
                  <a:pt x="1980464" y="704858"/>
                </a:cubicBezTo>
                <a:cubicBezTo>
                  <a:pt x="2001472" y="716610"/>
                  <a:pt x="2020758" y="710467"/>
                  <a:pt x="2051150" y="711187"/>
                </a:cubicBezTo>
                <a:cubicBezTo>
                  <a:pt x="2081543" y="711907"/>
                  <a:pt x="2117567" y="736153"/>
                  <a:pt x="2162824" y="709178"/>
                </a:cubicBezTo>
                <a:cubicBezTo>
                  <a:pt x="2219712" y="701824"/>
                  <a:pt x="2181421" y="742368"/>
                  <a:pt x="2259859" y="718188"/>
                </a:cubicBezTo>
                <a:cubicBezTo>
                  <a:pt x="2296623" y="733933"/>
                  <a:pt x="2337412" y="741012"/>
                  <a:pt x="2378290" y="738748"/>
                </a:cubicBezTo>
                <a:cubicBezTo>
                  <a:pt x="2380041" y="725410"/>
                  <a:pt x="2399659" y="741017"/>
                  <a:pt x="2407828" y="743457"/>
                </a:cubicBezTo>
                <a:cubicBezTo>
                  <a:pt x="2406113" y="735180"/>
                  <a:pt x="2421642" y="728742"/>
                  <a:pt x="2428936" y="734697"/>
                </a:cubicBezTo>
                <a:cubicBezTo>
                  <a:pt x="2468648" y="720822"/>
                  <a:pt x="2584275" y="677579"/>
                  <a:pt x="2646106" y="660204"/>
                </a:cubicBezTo>
                <a:cubicBezTo>
                  <a:pt x="2706894" y="652346"/>
                  <a:pt x="2738390" y="612318"/>
                  <a:pt x="2799920" y="630451"/>
                </a:cubicBezTo>
                <a:cubicBezTo>
                  <a:pt x="2856798" y="622940"/>
                  <a:pt x="2902940" y="602232"/>
                  <a:pt x="2953556" y="607173"/>
                </a:cubicBezTo>
                <a:cubicBezTo>
                  <a:pt x="2970626" y="593247"/>
                  <a:pt x="2988095" y="586399"/>
                  <a:pt x="3009839" y="601743"/>
                </a:cubicBezTo>
                <a:cubicBezTo>
                  <a:pt x="3046166" y="594868"/>
                  <a:pt x="3085682" y="586046"/>
                  <a:pt x="3115016" y="584982"/>
                </a:cubicBezTo>
                <a:cubicBezTo>
                  <a:pt x="3144992" y="587935"/>
                  <a:pt x="3158740" y="599045"/>
                  <a:pt x="3185844" y="595356"/>
                </a:cubicBezTo>
                <a:cubicBezTo>
                  <a:pt x="3209939" y="576197"/>
                  <a:pt x="3221731" y="614583"/>
                  <a:pt x="3246013" y="592418"/>
                </a:cubicBezTo>
                <a:cubicBezTo>
                  <a:pt x="3228976" y="565486"/>
                  <a:pt x="3320172" y="599686"/>
                  <a:pt x="3313565" y="574138"/>
                </a:cubicBezTo>
                <a:cubicBezTo>
                  <a:pt x="3341586" y="564515"/>
                  <a:pt x="3371901" y="555346"/>
                  <a:pt x="3414143" y="553730"/>
                </a:cubicBezTo>
                <a:cubicBezTo>
                  <a:pt x="3463229" y="557630"/>
                  <a:pt x="3476532" y="539673"/>
                  <a:pt x="3552895" y="548563"/>
                </a:cubicBezTo>
                <a:cubicBezTo>
                  <a:pt x="3620356" y="561042"/>
                  <a:pt x="3688830" y="574962"/>
                  <a:pt x="3753012" y="599520"/>
                </a:cubicBezTo>
                <a:cubicBezTo>
                  <a:pt x="3769580" y="615048"/>
                  <a:pt x="3777112" y="602961"/>
                  <a:pt x="3804392" y="604131"/>
                </a:cubicBezTo>
                <a:cubicBezTo>
                  <a:pt x="3831672" y="605301"/>
                  <a:pt x="3878076" y="605222"/>
                  <a:pt x="3916696" y="606540"/>
                </a:cubicBezTo>
                <a:cubicBezTo>
                  <a:pt x="3970533" y="603881"/>
                  <a:pt x="3981244" y="618066"/>
                  <a:pt x="4063849" y="604058"/>
                </a:cubicBezTo>
                <a:cubicBezTo>
                  <a:pt x="4074473" y="605185"/>
                  <a:pt x="4134611" y="589365"/>
                  <a:pt x="4172179" y="592355"/>
                </a:cubicBezTo>
                <a:cubicBezTo>
                  <a:pt x="4180554" y="576172"/>
                  <a:pt x="4255433" y="602075"/>
                  <a:pt x="4276294" y="587119"/>
                </a:cubicBezTo>
                <a:cubicBezTo>
                  <a:pt x="4326119" y="586973"/>
                  <a:pt x="4361692" y="573867"/>
                  <a:pt x="4411090" y="575600"/>
                </a:cubicBezTo>
                <a:cubicBezTo>
                  <a:pt x="4465125" y="575500"/>
                  <a:pt x="4518088" y="570805"/>
                  <a:pt x="4540465" y="567464"/>
                </a:cubicBezTo>
                <a:lnTo>
                  <a:pt x="4545352" y="555554"/>
                </a:lnTo>
                <a:lnTo>
                  <a:pt x="4564014" y="553660"/>
                </a:lnTo>
                <a:lnTo>
                  <a:pt x="4568602" y="550913"/>
                </a:lnTo>
                <a:cubicBezTo>
                  <a:pt x="4577353" y="545618"/>
                  <a:pt x="4586105" y="540734"/>
                  <a:pt x="4595289" y="537407"/>
                </a:cubicBezTo>
                <a:cubicBezTo>
                  <a:pt x="4623104" y="537511"/>
                  <a:pt x="4660764" y="533229"/>
                  <a:pt x="4739026" y="532483"/>
                </a:cubicBezTo>
                <a:cubicBezTo>
                  <a:pt x="4806238" y="527255"/>
                  <a:pt x="4944577" y="524439"/>
                  <a:pt x="5061335" y="545635"/>
                </a:cubicBezTo>
                <a:cubicBezTo>
                  <a:pt x="5167156" y="553533"/>
                  <a:pt x="5251789" y="586167"/>
                  <a:pt x="5338634" y="595754"/>
                </a:cubicBezTo>
                <a:cubicBezTo>
                  <a:pt x="5415763" y="589622"/>
                  <a:pt x="5434719" y="609365"/>
                  <a:pt x="5529430" y="606335"/>
                </a:cubicBezTo>
                <a:cubicBezTo>
                  <a:pt x="5534498" y="613561"/>
                  <a:pt x="5597157" y="603269"/>
                  <a:pt x="5604039" y="607676"/>
                </a:cubicBezTo>
                <a:lnTo>
                  <a:pt x="5625281" y="617253"/>
                </a:lnTo>
                <a:lnTo>
                  <a:pt x="5628138" y="615483"/>
                </a:lnTo>
                <a:cubicBezTo>
                  <a:pt x="5640641" y="612245"/>
                  <a:pt x="5648217" y="613966"/>
                  <a:pt x="5653593" y="617873"/>
                </a:cubicBezTo>
                <a:lnTo>
                  <a:pt x="5658658" y="624279"/>
                </a:lnTo>
                <a:lnTo>
                  <a:pt x="5675963" y="627762"/>
                </a:lnTo>
                <a:lnTo>
                  <a:pt x="5709625" y="639593"/>
                </a:lnTo>
                <a:lnTo>
                  <a:pt x="5716324" y="637148"/>
                </a:lnTo>
                <a:lnTo>
                  <a:pt x="5767720" y="647737"/>
                </a:lnTo>
                <a:lnTo>
                  <a:pt x="5768619" y="645671"/>
                </a:lnTo>
                <a:cubicBezTo>
                  <a:pt x="5776130" y="642927"/>
                  <a:pt x="5830922" y="636226"/>
                  <a:pt x="5858696" y="628099"/>
                </a:cubicBezTo>
                <a:lnTo>
                  <a:pt x="5935260" y="596904"/>
                </a:lnTo>
                <a:lnTo>
                  <a:pt x="5946176" y="597874"/>
                </a:lnTo>
                <a:lnTo>
                  <a:pt x="5946447" y="597396"/>
                </a:lnTo>
                <a:cubicBezTo>
                  <a:pt x="5948934" y="596546"/>
                  <a:pt x="5952567" y="596468"/>
                  <a:pt x="5958069" y="597432"/>
                </a:cubicBezTo>
                <a:lnTo>
                  <a:pt x="5966081" y="599643"/>
                </a:lnTo>
                <a:lnTo>
                  <a:pt x="5987259" y="601523"/>
                </a:lnTo>
                <a:lnTo>
                  <a:pt x="5994905" y="598873"/>
                </a:lnTo>
                <a:cubicBezTo>
                  <a:pt x="6020610" y="579716"/>
                  <a:pt x="6016968" y="560235"/>
                  <a:pt x="6054803" y="541202"/>
                </a:cubicBezTo>
                <a:cubicBezTo>
                  <a:pt x="6108247" y="527358"/>
                  <a:pt x="6130976" y="484538"/>
                  <a:pt x="6188672" y="496389"/>
                </a:cubicBezTo>
                <a:cubicBezTo>
                  <a:pt x="6238659" y="483279"/>
                  <a:pt x="6277194" y="458153"/>
                  <a:pt x="6323280" y="458013"/>
                </a:cubicBezTo>
                <a:cubicBezTo>
                  <a:pt x="6368044" y="444385"/>
                  <a:pt x="6422801" y="420428"/>
                  <a:pt x="6457257" y="414621"/>
                </a:cubicBezTo>
                <a:cubicBezTo>
                  <a:pt x="6483424" y="410645"/>
                  <a:pt x="6508964" y="423228"/>
                  <a:pt x="6530019" y="423168"/>
                </a:cubicBezTo>
                <a:cubicBezTo>
                  <a:pt x="6558276" y="416578"/>
                  <a:pt x="6600264" y="386690"/>
                  <a:pt x="6626800" y="375078"/>
                </a:cubicBezTo>
                <a:cubicBezTo>
                  <a:pt x="6664418" y="400828"/>
                  <a:pt x="6655535" y="354302"/>
                  <a:pt x="6689231" y="353501"/>
                </a:cubicBezTo>
                <a:cubicBezTo>
                  <a:pt x="6708837" y="361122"/>
                  <a:pt x="6719642" y="359485"/>
                  <a:pt x="6726440" y="340276"/>
                </a:cubicBezTo>
                <a:cubicBezTo>
                  <a:pt x="6818329" y="378763"/>
                  <a:pt x="6765502" y="328183"/>
                  <a:pt x="6835228" y="329393"/>
                </a:cubicBezTo>
                <a:cubicBezTo>
                  <a:pt x="6897464" y="335048"/>
                  <a:pt x="6962224" y="329085"/>
                  <a:pt x="7039363" y="370823"/>
                </a:cubicBezTo>
                <a:cubicBezTo>
                  <a:pt x="7056368" y="384567"/>
                  <a:pt x="7070539" y="363899"/>
                  <a:pt x="7095156" y="366075"/>
                </a:cubicBezTo>
                <a:cubicBezTo>
                  <a:pt x="7119772" y="368250"/>
                  <a:pt x="7153748" y="385714"/>
                  <a:pt x="7187061" y="383876"/>
                </a:cubicBezTo>
                <a:cubicBezTo>
                  <a:pt x="7242115" y="377604"/>
                  <a:pt x="7270954" y="334249"/>
                  <a:pt x="7295039" y="355046"/>
                </a:cubicBezTo>
                <a:cubicBezTo>
                  <a:pt x="7320104" y="344159"/>
                  <a:pt x="7343179" y="301443"/>
                  <a:pt x="7373651" y="322299"/>
                </a:cubicBezTo>
                <a:cubicBezTo>
                  <a:pt x="7367160" y="298575"/>
                  <a:pt x="7410095" y="329040"/>
                  <a:pt x="7418964" y="308685"/>
                </a:cubicBezTo>
                <a:cubicBezTo>
                  <a:pt x="7424243" y="291807"/>
                  <a:pt x="7438503" y="297117"/>
                  <a:pt x="7450568" y="293511"/>
                </a:cubicBezTo>
                <a:cubicBezTo>
                  <a:pt x="7461276" y="277652"/>
                  <a:pt x="7519437" y="275664"/>
                  <a:pt x="7538380" y="283235"/>
                </a:cubicBezTo>
                <a:cubicBezTo>
                  <a:pt x="7594343" y="271879"/>
                  <a:pt x="7734488" y="231676"/>
                  <a:pt x="7786348" y="225377"/>
                </a:cubicBezTo>
                <a:cubicBezTo>
                  <a:pt x="7797693" y="277094"/>
                  <a:pt x="7847327" y="236176"/>
                  <a:pt x="7849534" y="245434"/>
                </a:cubicBezTo>
                <a:cubicBezTo>
                  <a:pt x="7894253" y="231282"/>
                  <a:pt x="7937937" y="238796"/>
                  <a:pt x="7981165" y="222252"/>
                </a:cubicBezTo>
                <a:cubicBezTo>
                  <a:pt x="8066564" y="234459"/>
                  <a:pt x="8127007" y="235277"/>
                  <a:pt x="8171882" y="222497"/>
                </a:cubicBezTo>
                <a:cubicBezTo>
                  <a:pt x="8183092" y="205785"/>
                  <a:pt x="8217423" y="177145"/>
                  <a:pt x="8242270" y="180535"/>
                </a:cubicBezTo>
                <a:cubicBezTo>
                  <a:pt x="8294138" y="178846"/>
                  <a:pt x="8410926" y="208334"/>
                  <a:pt x="8490152" y="209193"/>
                </a:cubicBezTo>
                <a:cubicBezTo>
                  <a:pt x="8558493" y="195433"/>
                  <a:pt x="8564727" y="233466"/>
                  <a:pt x="8622272" y="188859"/>
                </a:cubicBezTo>
                <a:cubicBezTo>
                  <a:pt x="8659556" y="191317"/>
                  <a:pt x="8666988" y="178214"/>
                  <a:pt x="8738606" y="208945"/>
                </a:cubicBezTo>
                <a:cubicBezTo>
                  <a:pt x="8769507" y="208543"/>
                  <a:pt x="8800406" y="224019"/>
                  <a:pt x="8831307" y="207738"/>
                </a:cubicBezTo>
                <a:cubicBezTo>
                  <a:pt x="8836477" y="191612"/>
                  <a:pt x="8870109" y="182455"/>
                  <a:pt x="8891432" y="184510"/>
                </a:cubicBezTo>
                <a:cubicBezTo>
                  <a:pt x="8876795" y="135260"/>
                  <a:pt x="8938553" y="173381"/>
                  <a:pt x="8946980" y="145578"/>
                </a:cubicBezTo>
                <a:cubicBezTo>
                  <a:pt x="9010957" y="156064"/>
                  <a:pt x="9046552" y="157746"/>
                  <a:pt x="9107760" y="128052"/>
                </a:cubicBezTo>
                <a:cubicBezTo>
                  <a:pt x="9135191" y="151813"/>
                  <a:pt x="9184204" y="114911"/>
                  <a:pt x="9195623" y="100212"/>
                </a:cubicBezTo>
                <a:cubicBezTo>
                  <a:pt x="9222736" y="85917"/>
                  <a:pt x="9230892" y="98248"/>
                  <a:pt x="9256898" y="73900"/>
                </a:cubicBezTo>
                <a:cubicBezTo>
                  <a:pt x="9276443" y="63724"/>
                  <a:pt x="9334001" y="80454"/>
                  <a:pt x="9351740" y="80439"/>
                </a:cubicBezTo>
                <a:cubicBezTo>
                  <a:pt x="9398889" y="82633"/>
                  <a:pt x="9473718" y="102566"/>
                  <a:pt x="9539796" y="87069"/>
                </a:cubicBezTo>
                <a:cubicBezTo>
                  <a:pt x="9565852" y="70987"/>
                  <a:pt x="9591569" y="56211"/>
                  <a:pt x="9619109" y="3999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02C846-8F3F-4831-8CB5-C5B72BE8C2D1}"/>
              </a:ext>
            </a:extLst>
          </p:cNvPr>
          <p:cNvSpPr txBox="1">
            <a:spLocks/>
          </p:cNvSpPr>
          <p:nvPr/>
        </p:nvSpPr>
        <p:spPr>
          <a:xfrm>
            <a:off x="3629742" y="2161245"/>
            <a:ext cx="4461836" cy="4322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68B16"/>
                </a:solidFill>
                <a:effectLst/>
                <a:uLnTx/>
                <a:uFillTx/>
                <a:latin typeface="Sevavek"/>
                <a:ea typeface="+mn-ea"/>
                <a:cs typeface="Arial"/>
                <a:sym typeface="Arial"/>
              </a:rPr>
              <a:t>Your talent will get you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2B5B"/>
                </a:solidFill>
                <a:effectLst/>
                <a:uLnTx/>
                <a:uFillTx/>
                <a:latin typeface="Sevavek"/>
                <a:ea typeface="+mn-ea"/>
                <a:cs typeface="Arial"/>
                <a:sym typeface="Arial"/>
              </a:rPr>
              <a:t>noticed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68B16"/>
                </a:solidFill>
                <a:effectLst/>
                <a:uLnTx/>
                <a:uFillTx/>
                <a:latin typeface="Sevavek"/>
                <a:ea typeface="+mn-ea"/>
                <a:cs typeface="Arial"/>
                <a:sym typeface="Arial"/>
              </a:rPr>
              <a:t>, but your character will get you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2B5B"/>
                </a:solidFill>
                <a:effectLst/>
                <a:uLnTx/>
                <a:uFillTx/>
                <a:latin typeface="Sevavek"/>
                <a:ea typeface="+mn-ea"/>
                <a:cs typeface="Arial"/>
                <a:sym typeface="Arial"/>
              </a:rPr>
              <a:t>recruited</a:t>
            </a:r>
          </a:p>
          <a:p>
            <a:pPr marL="227965" marR="0" lvl="0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68B16"/>
              </a:solidFill>
              <a:effectLst/>
              <a:uLnTx/>
              <a:uFillTx/>
              <a:latin typeface="Sevavek"/>
              <a:ea typeface="+mn-ea"/>
              <a:cs typeface="Arial"/>
              <a:sym typeface="Arial"/>
            </a:endParaRPr>
          </a:p>
          <a:p>
            <a:pPr marL="227965" marR="0" lvl="0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68B16"/>
                </a:solidFill>
                <a:effectLst/>
                <a:uLnTx/>
                <a:uFillTx/>
                <a:latin typeface="Sevavek"/>
                <a:ea typeface="+mn-ea"/>
                <a:cs typeface="Arial"/>
                <a:sym typeface="Arial"/>
              </a:rPr>
              <a:t>Things that require ZERO talent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68B16"/>
              </a:solidFill>
              <a:effectLst/>
              <a:uLnTx/>
              <a:uFillTx/>
              <a:latin typeface="Sevavek"/>
              <a:ea typeface="+mn-ea"/>
              <a:cs typeface="Arial"/>
            </a:endParaRPr>
          </a:p>
          <a:p>
            <a:pPr marL="685165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vavek"/>
                <a:ea typeface="+mn-ea"/>
                <a:cs typeface="Arial"/>
                <a:sym typeface="Arial"/>
              </a:rPr>
              <a:t>Help, cheer for and encourage your teammates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vavek"/>
              <a:ea typeface="+mn-ea"/>
              <a:cs typeface="Arial"/>
            </a:endParaRPr>
          </a:p>
          <a:p>
            <a:pPr marL="685165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vavek"/>
                <a:ea typeface="+mn-ea"/>
                <a:cs typeface="Arial"/>
                <a:sym typeface="Arial"/>
              </a:rPr>
              <a:t>Hustle, effort, attitude, energy</a:t>
            </a:r>
          </a:p>
          <a:p>
            <a:pPr marL="685165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vavek"/>
                <a:ea typeface="+mn-ea"/>
                <a:cs typeface="Arial"/>
                <a:sym typeface="Arial"/>
              </a:rPr>
              <a:t>Be coachable. Be prepared.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vavek"/>
              <a:ea typeface="+mn-ea"/>
              <a:cs typeface="Arial"/>
            </a:endParaRPr>
          </a:p>
          <a:p>
            <a:pPr marL="685165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vavek"/>
                <a:ea typeface="+mn-ea"/>
                <a:cs typeface="Arial"/>
                <a:sym typeface="Arial"/>
              </a:rPr>
              <a:t>HAVE FUN!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vavek"/>
              <a:ea typeface="+mn-ea"/>
              <a:cs typeface="Arial"/>
            </a:endParaRPr>
          </a:p>
          <a:p>
            <a:pPr marL="227965" marR="0" lvl="0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C7BCC73-A901-44EB-B0E7-879E19267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9827"/>
            <a:ext cx="10680562" cy="1078174"/>
          </a:xfrm>
          <a:custGeom>
            <a:avLst/>
            <a:gdLst>
              <a:gd name="connsiteX0" fmla="*/ 3617689 w 10680562"/>
              <a:gd name="connsiteY0" fmla="*/ 0 h 1605023"/>
              <a:gd name="connsiteX1" fmla="*/ 3635901 w 10680562"/>
              <a:gd name="connsiteY1" fmla="*/ 7738 h 1605023"/>
              <a:gd name="connsiteX2" fmla="*/ 3690891 w 10680562"/>
              <a:gd name="connsiteY2" fmla="*/ 7049 h 1605023"/>
              <a:gd name="connsiteX3" fmla="*/ 3832247 w 10680562"/>
              <a:gd name="connsiteY3" fmla="*/ 13937 h 1605023"/>
              <a:gd name="connsiteX4" fmla="*/ 3999111 w 10680562"/>
              <a:gd name="connsiteY4" fmla="*/ 44624 h 1605023"/>
              <a:gd name="connsiteX5" fmla="*/ 4034676 w 10680562"/>
              <a:gd name="connsiteY5" fmla="*/ 48775 h 1605023"/>
              <a:gd name="connsiteX6" fmla="*/ 4065394 w 10680562"/>
              <a:gd name="connsiteY6" fmla="*/ 42879 h 1605023"/>
              <a:gd name="connsiteX7" fmla="*/ 4072648 w 10680562"/>
              <a:gd name="connsiteY7" fmla="*/ 33262 h 1605023"/>
              <a:gd name="connsiteX8" fmla="*/ 4092232 w 10680562"/>
              <a:gd name="connsiteY8" fmla="*/ 34026 h 1605023"/>
              <a:gd name="connsiteX9" fmla="*/ 4097470 w 10680562"/>
              <a:gd name="connsiteY9" fmla="*/ 32252 h 1605023"/>
              <a:gd name="connsiteX10" fmla="*/ 4127488 w 10680562"/>
              <a:gd name="connsiteY10" fmla="*/ 24056 h 1605023"/>
              <a:gd name="connsiteX11" fmla="*/ 4190803 w 10680562"/>
              <a:gd name="connsiteY11" fmla="*/ 55685 h 1605023"/>
              <a:gd name="connsiteX12" fmla="*/ 4269333 w 10680562"/>
              <a:gd name="connsiteY12" fmla="*/ 54186 h 1605023"/>
              <a:gd name="connsiteX13" fmla="*/ 4481486 w 10680562"/>
              <a:gd name="connsiteY13" fmla="*/ 116915 h 1605023"/>
              <a:gd name="connsiteX14" fmla="*/ 4651418 w 10680562"/>
              <a:gd name="connsiteY14" fmla="*/ 150071 h 1605023"/>
              <a:gd name="connsiteX15" fmla="*/ 4863575 w 10680562"/>
              <a:gd name="connsiteY15" fmla="*/ 175458 h 1605023"/>
              <a:gd name="connsiteX16" fmla="*/ 5013635 w 10680562"/>
              <a:gd name="connsiteY16" fmla="*/ 213928 h 1605023"/>
              <a:gd name="connsiteX17" fmla="*/ 5203044 w 10680562"/>
              <a:gd name="connsiteY17" fmla="*/ 228946 h 1605023"/>
              <a:gd name="connsiteX18" fmla="*/ 5207070 w 10680562"/>
              <a:gd name="connsiteY18" fmla="*/ 235105 h 1605023"/>
              <a:gd name="connsiteX19" fmla="*/ 5224253 w 10680562"/>
              <a:gd name="connsiteY19" fmla="*/ 240320 h 1605023"/>
              <a:gd name="connsiteX20" fmla="*/ 5256736 w 10680562"/>
              <a:gd name="connsiteY20" fmla="*/ 254811 h 1605023"/>
              <a:gd name="connsiteX21" fmla="*/ 5264095 w 10680562"/>
              <a:gd name="connsiteY21" fmla="*/ 253567 h 1605023"/>
              <a:gd name="connsiteX22" fmla="*/ 5315084 w 10680562"/>
              <a:gd name="connsiteY22" fmla="*/ 269264 h 1605023"/>
              <a:gd name="connsiteX23" fmla="*/ 5316393 w 10680562"/>
              <a:gd name="connsiteY23" fmla="*/ 267603 h 1605023"/>
              <a:gd name="connsiteX24" fmla="*/ 5333427 w 10680562"/>
              <a:gd name="connsiteY24" fmla="*/ 263823 h 1605023"/>
              <a:gd name="connsiteX25" fmla="*/ 5364589 w 10680562"/>
              <a:gd name="connsiteY25" fmla="*/ 260882 h 1605023"/>
              <a:gd name="connsiteX26" fmla="*/ 5443973 w 10680562"/>
              <a:gd name="connsiteY26" fmla="*/ 230866 h 1605023"/>
              <a:gd name="connsiteX27" fmla="*/ 5497201 w 10680562"/>
              <a:gd name="connsiteY27" fmla="*/ 247023 h 1605023"/>
              <a:gd name="connsiteX28" fmla="*/ 5508269 w 10680562"/>
              <a:gd name="connsiteY28" fmla="*/ 249256 h 1605023"/>
              <a:gd name="connsiteX29" fmla="*/ 5508636 w 10680562"/>
              <a:gd name="connsiteY29" fmla="*/ 248880 h 1605023"/>
              <a:gd name="connsiteX30" fmla="*/ 5520606 w 10680562"/>
              <a:gd name="connsiteY30" fmla="*/ 250400 h 1605023"/>
              <a:gd name="connsiteX31" fmla="*/ 5528451 w 10680562"/>
              <a:gd name="connsiteY31" fmla="*/ 253330 h 1605023"/>
              <a:gd name="connsiteX32" fmla="*/ 5549923 w 10680562"/>
              <a:gd name="connsiteY32" fmla="*/ 257662 h 1605023"/>
              <a:gd name="connsiteX33" fmla="*/ 5558295 w 10680562"/>
              <a:gd name="connsiteY33" fmla="*/ 256364 h 1605023"/>
              <a:gd name="connsiteX34" fmla="*/ 5664799 w 10680562"/>
              <a:gd name="connsiteY34" fmla="*/ 278924 h 1605023"/>
              <a:gd name="connsiteX35" fmla="*/ 5796160 w 10680562"/>
              <a:gd name="connsiteY35" fmla="*/ 307979 h 1605023"/>
              <a:gd name="connsiteX36" fmla="*/ 5897647 w 10680562"/>
              <a:gd name="connsiteY36" fmla="*/ 339431 h 1605023"/>
              <a:gd name="connsiteX37" fmla="*/ 5978838 w 10680562"/>
              <a:gd name="connsiteY37" fmla="*/ 367970 h 1605023"/>
              <a:gd name="connsiteX38" fmla="*/ 6050367 w 10680562"/>
              <a:gd name="connsiteY38" fmla="*/ 386341 h 1605023"/>
              <a:gd name="connsiteX39" fmla="*/ 6140609 w 10680562"/>
              <a:gd name="connsiteY39" fmla="*/ 385135 h 1605023"/>
              <a:gd name="connsiteX40" fmla="*/ 6302950 w 10680562"/>
              <a:gd name="connsiteY40" fmla="*/ 448183 h 1605023"/>
              <a:gd name="connsiteX41" fmla="*/ 6308533 w 10680562"/>
              <a:gd name="connsiteY41" fmla="*/ 448551 h 1605023"/>
              <a:gd name="connsiteX42" fmla="*/ 6340278 w 10680562"/>
              <a:gd name="connsiteY42" fmla="*/ 468555 h 1605023"/>
              <a:gd name="connsiteX43" fmla="*/ 6341685 w 10680562"/>
              <a:gd name="connsiteY43" fmla="*/ 467587 h 1605023"/>
              <a:gd name="connsiteX44" fmla="*/ 6354862 w 10680562"/>
              <a:gd name="connsiteY44" fmla="*/ 467794 h 1605023"/>
              <a:gd name="connsiteX45" fmla="*/ 6377840 w 10680562"/>
              <a:gd name="connsiteY45" fmla="*/ 471024 h 1605023"/>
              <a:gd name="connsiteX46" fmla="*/ 6442804 w 10680562"/>
              <a:gd name="connsiteY46" fmla="*/ 463091 h 1605023"/>
              <a:gd name="connsiteX47" fmla="*/ 6476009 w 10680562"/>
              <a:gd name="connsiteY47" fmla="*/ 483807 h 1605023"/>
              <a:gd name="connsiteX48" fmla="*/ 6483237 w 10680562"/>
              <a:gd name="connsiteY48" fmla="*/ 487308 h 1605023"/>
              <a:gd name="connsiteX49" fmla="*/ 6483605 w 10680562"/>
              <a:gd name="connsiteY49" fmla="*/ 487102 h 1605023"/>
              <a:gd name="connsiteX50" fmla="*/ 6491673 w 10680562"/>
              <a:gd name="connsiteY50" fmla="*/ 490243 h 1605023"/>
              <a:gd name="connsiteX51" fmla="*/ 6496411 w 10680562"/>
              <a:gd name="connsiteY51" fmla="*/ 493689 h 1605023"/>
              <a:gd name="connsiteX52" fmla="*/ 6510429 w 10680562"/>
              <a:gd name="connsiteY52" fmla="*/ 500479 h 1605023"/>
              <a:gd name="connsiteX53" fmla="*/ 6516750 w 10680562"/>
              <a:gd name="connsiteY53" fmla="*/ 500983 h 1605023"/>
              <a:gd name="connsiteX54" fmla="*/ 6580199 w 10680562"/>
              <a:gd name="connsiteY54" fmla="*/ 483318 h 1605023"/>
              <a:gd name="connsiteX55" fmla="*/ 6690237 w 10680562"/>
              <a:gd name="connsiteY55" fmla="*/ 493051 h 1605023"/>
              <a:gd name="connsiteX56" fmla="*/ 6798356 w 10680562"/>
              <a:gd name="connsiteY56" fmla="*/ 506748 h 1605023"/>
              <a:gd name="connsiteX57" fmla="*/ 6837102 w 10680562"/>
              <a:gd name="connsiteY57" fmla="*/ 513677 h 1605023"/>
              <a:gd name="connsiteX58" fmla="*/ 6907934 w 10680562"/>
              <a:gd name="connsiteY58" fmla="*/ 517339 h 1605023"/>
              <a:gd name="connsiteX59" fmla="*/ 6941474 w 10680562"/>
              <a:gd name="connsiteY59" fmla="*/ 513632 h 1605023"/>
              <a:gd name="connsiteX60" fmla="*/ 6942754 w 10680562"/>
              <a:gd name="connsiteY60" fmla="*/ 514394 h 1605023"/>
              <a:gd name="connsiteX61" fmla="*/ 6946363 w 10680562"/>
              <a:gd name="connsiteY61" fmla="*/ 511066 h 1605023"/>
              <a:gd name="connsiteX62" fmla="*/ 6952592 w 10680562"/>
              <a:gd name="connsiteY62" fmla="*/ 510252 h 1605023"/>
              <a:gd name="connsiteX63" fmla="*/ 6968398 w 10680562"/>
              <a:gd name="connsiteY63" fmla="*/ 513946 h 1605023"/>
              <a:gd name="connsiteX64" fmla="*/ 6974142 w 10680562"/>
              <a:gd name="connsiteY64" fmla="*/ 516310 h 1605023"/>
              <a:gd name="connsiteX65" fmla="*/ 6982971 w 10680562"/>
              <a:gd name="connsiteY65" fmla="*/ 517694 h 1605023"/>
              <a:gd name="connsiteX66" fmla="*/ 6983252 w 10680562"/>
              <a:gd name="connsiteY66" fmla="*/ 517416 h 1605023"/>
              <a:gd name="connsiteX67" fmla="*/ 6991400 w 10680562"/>
              <a:gd name="connsiteY67" fmla="*/ 519321 h 1605023"/>
              <a:gd name="connsiteX68" fmla="*/ 7030460 w 10680562"/>
              <a:gd name="connsiteY68" fmla="*/ 532556 h 1605023"/>
              <a:gd name="connsiteX69" fmla="*/ 7089916 w 10680562"/>
              <a:gd name="connsiteY69" fmla="*/ 511503 h 1605023"/>
              <a:gd name="connsiteX70" fmla="*/ 7113059 w 10680562"/>
              <a:gd name="connsiteY70" fmla="*/ 509904 h 1605023"/>
              <a:gd name="connsiteX71" fmla="*/ 7125755 w 10680562"/>
              <a:gd name="connsiteY71" fmla="*/ 507393 h 1605023"/>
              <a:gd name="connsiteX72" fmla="*/ 7126765 w 10680562"/>
              <a:gd name="connsiteY72" fmla="*/ 506166 h 1605023"/>
              <a:gd name="connsiteX73" fmla="*/ 7164175 w 10680562"/>
              <a:gd name="connsiteY73" fmla="*/ 519011 h 1605023"/>
              <a:gd name="connsiteX74" fmla="*/ 7169654 w 10680562"/>
              <a:gd name="connsiteY74" fmla="*/ 518219 h 1605023"/>
              <a:gd name="connsiteX75" fmla="*/ 7193386 w 10680562"/>
              <a:gd name="connsiteY75" fmla="*/ 529788 h 1605023"/>
              <a:gd name="connsiteX76" fmla="*/ 7205997 w 10680562"/>
              <a:gd name="connsiteY76" fmla="*/ 534060 h 1605023"/>
              <a:gd name="connsiteX77" fmla="*/ 7208842 w 10680562"/>
              <a:gd name="connsiteY77" fmla="*/ 538783 h 1605023"/>
              <a:gd name="connsiteX78" fmla="*/ 7227817 w 10680562"/>
              <a:gd name="connsiteY78" fmla="*/ 543304 h 1605023"/>
              <a:gd name="connsiteX79" fmla="*/ 7230267 w 10680562"/>
              <a:gd name="connsiteY79" fmla="*/ 542497 h 1605023"/>
              <a:gd name="connsiteX80" fmla="*/ 7244913 w 10680562"/>
              <a:gd name="connsiteY80" fmla="*/ 551160 h 1605023"/>
              <a:gd name="connsiteX81" fmla="*/ 7255970 w 10680562"/>
              <a:gd name="connsiteY81" fmla="*/ 564383 h 1605023"/>
              <a:gd name="connsiteX82" fmla="*/ 7421156 w 10680562"/>
              <a:gd name="connsiteY82" fmla="*/ 584155 h 1605023"/>
              <a:gd name="connsiteX83" fmla="*/ 7553166 w 10680562"/>
              <a:gd name="connsiteY83" fmla="*/ 653085 h 1605023"/>
              <a:gd name="connsiteX84" fmla="*/ 7643092 w 10680562"/>
              <a:gd name="connsiteY84" fmla="*/ 662482 h 1605023"/>
              <a:gd name="connsiteX85" fmla="*/ 7896429 w 10680562"/>
              <a:gd name="connsiteY85" fmla="*/ 689054 h 1605023"/>
              <a:gd name="connsiteX86" fmla="*/ 7954620 w 10680562"/>
              <a:gd name="connsiteY86" fmla="*/ 689481 h 1605023"/>
              <a:gd name="connsiteX87" fmla="*/ 8000803 w 10680562"/>
              <a:gd name="connsiteY87" fmla="*/ 714583 h 1605023"/>
              <a:gd name="connsiteX88" fmla="*/ 8023216 w 10680562"/>
              <a:gd name="connsiteY88" fmla="*/ 709000 h 1605023"/>
              <a:gd name="connsiteX89" fmla="*/ 8027136 w 10680562"/>
              <a:gd name="connsiteY89" fmla="*/ 707765 h 1605023"/>
              <a:gd name="connsiteX90" fmla="*/ 8041622 w 10680562"/>
              <a:gd name="connsiteY90" fmla="*/ 708731 h 1605023"/>
              <a:gd name="connsiteX91" fmla="*/ 8047209 w 10680562"/>
              <a:gd name="connsiteY91" fmla="*/ 701624 h 1605023"/>
              <a:gd name="connsiteX92" fmla="*/ 8070088 w 10680562"/>
              <a:gd name="connsiteY92" fmla="*/ 697789 h 1605023"/>
              <a:gd name="connsiteX93" fmla="*/ 8096332 w 10680562"/>
              <a:gd name="connsiteY93" fmla="*/ 701624 h 1605023"/>
              <a:gd name="connsiteX94" fmla="*/ 8219225 w 10680562"/>
              <a:gd name="connsiteY94" fmla="*/ 728069 h 1605023"/>
              <a:gd name="connsiteX95" fmla="*/ 8293793 w 10680562"/>
              <a:gd name="connsiteY95" fmla="*/ 739200 h 1605023"/>
              <a:gd name="connsiteX96" fmla="*/ 8323753 w 10680562"/>
              <a:gd name="connsiteY96" fmla="*/ 736063 h 1605023"/>
              <a:gd name="connsiteX97" fmla="*/ 8364496 w 10680562"/>
              <a:gd name="connsiteY97" fmla="*/ 736635 h 1605023"/>
              <a:gd name="connsiteX98" fmla="*/ 8437662 w 10680562"/>
              <a:gd name="connsiteY98" fmla="*/ 731942 h 1605023"/>
              <a:gd name="connsiteX99" fmla="*/ 8533764 w 10680562"/>
              <a:gd name="connsiteY99" fmla="*/ 735554 h 1605023"/>
              <a:gd name="connsiteX100" fmla="*/ 8596769 w 10680562"/>
              <a:gd name="connsiteY100" fmla="*/ 769632 h 1605023"/>
              <a:gd name="connsiteX101" fmla="*/ 8604035 w 10680562"/>
              <a:gd name="connsiteY101" fmla="*/ 764982 h 1605023"/>
              <a:gd name="connsiteX102" fmla="*/ 8650929 w 10680562"/>
              <a:gd name="connsiteY102" fmla="*/ 773164 h 1605023"/>
              <a:gd name="connsiteX103" fmla="*/ 8806497 w 10680562"/>
              <a:gd name="connsiteY103" fmla="*/ 839707 h 1605023"/>
              <a:gd name="connsiteX104" fmla="*/ 8898377 w 10680562"/>
              <a:gd name="connsiteY104" fmla="*/ 854651 h 1605023"/>
              <a:gd name="connsiteX105" fmla="*/ 8932389 w 10680562"/>
              <a:gd name="connsiteY105" fmla="*/ 853846 h 1605023"/>
              <a:gd name="connsiteX106" fmla="*/ 8989288 w 10680562"/>
              <a:gd name="connsiteY106" fmla="*/ 852877 h 1605023"/>
              <a:gd name="connsiteX107" fmla="*/ 9035275 w 10680562"/>
              <a:gd name="connsiteY107" fmla="*/ 837110 h 1605023"/>
              <a:gd name="connsiteX108" fmla="*/ 9138626 w 10680562"/>
              <a:gd name="connsiteY108" fmla="*/ 862106 h 1605023"/>
              <a:gd name="connsiteX109" fmla="*/ 9216298 w 10680562"/>
              <a:gd name="connsiteY109" fmla="*/ 858754 h 1605023"/>
              <a:gd name="connsiteX110" fmla="*/ 9259941 w 10680562"/>
              <a:gd name="connsiteY110" fmla="*/ 861843 h 1605023"/>
              <a:gd name="connsiteX111" fmla="*/ 9380407 w 10680562"/>
              <a:gd name="connsiteY111" fmla="*/ 864825 h 1605023"/>
              <a:gd name="connsiteX112" fmla="*/ 9490772 w 10680562"/>
              <a:gd name="connsiteY112" fmla="*/ 901190 h 1605023"/>
              <a:gd name="connsiteX113" fmla="*/ 9584982 w 10680562"/>
              <a:gd name="connsiteY113" fmla="*/ 935980 h 1605023"/>
              <a:gd name="connsiteX114" fmla="*/ 9759797 w 10680562"/>
              <a:gd name="connsiteY114" fmla="*/ 1010923 h 1605023"/>
              <a:gd name="connsiteX115" fmla="*/ 9834455 w 10680562"/>
              <a:gd name="connsiteY115" fmla="*/ 1082908 h 1605023"/>
              <a:gd name="connsiteX116" fmla="*/ 9939504 w 10680562"/>
              <a:gd name="connsiteY116" fmla="*/ 1110614 h 1605023"/>
              <a:gd name="connsiteX117" fmla="*/ 10077001 w 10680562"/>
              <a:gd name="connsiteY117" fmla="*/ 1160906 h 1605023"/>
              <a:gd name="connsiteX118" fmla="*/ 10178431 w 10680562"/>
              <a:gd name="connsiteY118" fmla="*/ 1244920 h 1605023"/>
              <a:gd name="connsiteX119" fmla="*/ 10248658 w 10680562"/>
              <a:gd name="connsiteY119" fmla="*/ 1309335 h 1605023"/>
              <a:gd name="connsiteX120" fmla="*/ 10414709 w 10680562"/>
              <a:gd name="connsiteY120" fmla="*/ 1388645 h 1605023"/>
              <a:gd name="connsiteX121" fmla="*/ 10592469 w 10680562"/>
              <a:gd name="connsiteY121" fmla="*/ 1543828 h 1605023"/>
              <a:gd name="connsiteX122" fmla="*/ 10674941 w 10680562"/>
              <a:gd name="connsiteY122" fmla="*/ 1597388 h 1605023"/>
              <a:gd name="connsiteX123" fmla="*/ 10680562 w 10680562"/>
              <a:gd name="connsiteY123" fmla="*/ 1605023 h 1605023"/>
              <a:gd name="connsiteX124" fmla="*/ 0 w 10680562"/>
              <a:gd name="connsiteY124" fmla="*/ 1605023 h 1605023"/>
              <a:gd name="connsiteX125" fmla="*/ 0 w 10680562"/>
              <a:gd name="connsiteY125" fmla="*/ 415048 h 1605023"/>
              <a:gd name="connsiteX126" fmla="*/ 9656 w 10680562"/>
              <a:gd name="connsiteY126" fmla="*/ 416044 h 1605023"/>
              <a:gd name="connsiteX127" fmla="*/ 179196 w 10680562"/>
              <a:gd name="connsiteY127" fmla="*/ 423071 h 1605023"/>
              <a:gd name="connsiteX128" fmla="*/ 250912 w 10680562"/>
              <a:gd name="connsiteY128" fmla="*/ 408617 h 1605023"/>
              <a:gd name="connsiteX129" fmla="*/ 291375 w 10680562"/>
              <a:gd name="connsiteY129" fmla="*/ 403710 h 1605023"/>
              <a:gd name="connsiteX130" fmla="*/ 320542 w 10680562"/>
              <a:gd name="connsiteY130" fmla="*/ 396592 h 1605023"/>
              <a:gd name="connsiteX131" fmla="*/ 522426 w 10680562"/>
              <a:gd name="connsiteY131" fmla="*/ 407158 h 1605023"/>
              <a:gd name="connsiteX132" fmla="*/ 549068 w 10680562"/>
              <a:gd name="connsiteY132" fmla="*/ 407418 h 1605023"/>
              <a:gd name="connsiteX133" fmla="*/ 571100 w 10680562"/>
              <a:gd name="connsiteY133" fmla="*/ 400562 h 1605023"/>
              <a:gd name="connsiteX134" fmla="*/ 575457 w 10680562"/>
              <a:gd name="connsiteY134" fmla="*/ 392801 h 1605023"/>
              <a:gd name="connsiteX135" fmla="*/ 589968 w 10680562"/>
              <a:gd name="connsiteY135" fmla="*/ 391807 h 1605023"/>
              <a:gd name="connsiteX136" fmla="*/ 593649 w 10680562"/>
              <a:gd name="connsiteY136" fmla="*/ 390062 h 1605023"/>
              <a:gd name="connsiteX137" fmla="*/ 614928 w 10680562"/>
              <a:gd name="connsiteY137" fmla="*/ 381544 h 1605023"/>
              <a:gd name="connsiteX138" fmla="*/ 722580 w 10680562"/>
              <a:gd name="connsiteY138" fmla="*/ 392722 h 1605023"/>
              <a:gd name="connsiteX139" fmla="*/ 946884 w 10680562"/>
              <a:gd name="connsiteY139" fmla="*/ 411854 h 1605023"/>
              <a:gd name="connsiteX140" fmla="*/ 1210905 w 10680562"/>
              <a:gd name="connsiteY140" fmla="*/ 432414 h 1605023"/>
              <a:gd name="connsiteX141" fmla="*/ 1377854 w 10680562"/>
              <a:gd name="connsiteY141" fmla="*/ 429745 h 1605023"/>
              <a:gd name="connsiteX142" fmla="*/ 1391004 w 10680562"/>
              <a:gd name="connsiteY142" fmla="*/ 441307 h 1605023"/>
              <a:gd name="connsiteX143" fmla="*/ 1406953 w 10680562"/>
              <a:gd name="connsiteY143" fmla="*/ 447889 h 1605023"/>
              <a:gd name="connsiteX144" fmla="*/ 1409246 w 10680562"/>
              <a:gd name="connsiteY144" fmla="*/ 446765 h 1605023"/>
              <a:gd name="connsiteX145" fmla="*/ 1428800 w 10680562"/>
              <a:gd name="connsiteY145" fmla="*/ 448677 h 1605023"/>
              <a:gd name="connsiteX146" fmla="*/ 1432402 w 10680562"/>
              <a:gd name="connsiteY146" fmla="*/ 452956 h 1605023"/>
              <a:gd name="connsiteX147" fmla="*/ 1606578 w 10680562"/>
              <a:gd name="connsiteY147" fmla="*/ 430870 h 1605023"/>
              <a:gd name="connsiteX148" fmla="*/ 1647476 w 10680562"/>
              <a:gd name="connsiteY148" fmla="*/ 438687 h 1605023"/>
              <a:gd name="connsiteX149" fmla="*/ 1655866 w 10680562"/>
              <a:gd name="connsiteY149" fmla="*/ 439472 h 1605023"/>
              <a:gd name="connsiteX150" fmla="*/ 1656096 w 10680562"/>
              <a:gd name="connsiteY150" fmla="*/ 439162 h 1605023"/>
              <a:gd name="connsiteX151" fmla="*/ 1670708 w 10680562"/>
              <a:gd name="connsiteY151" fmla="*/ 412530 h 1605023"/>
              <a:gd name="connsiteX152" fmla="*/ 1737953 w 10680562"/>
              <a:gd name="connsiteY152" fmla="*/ 399496 h 1605023"/>
              <a:gd name="connsiteX153" fmla="*/ 1848192 w 10680562"/>
              <a:gd name="connsiteY153" fmla="*/ 376032 h 1605023"/>
              <a:gd name="connsiteX154" fmla="*/ 1954077 w 10680562"/>
              <a:gd name="connsiteY154" fmla="*/ 352621 h 1605023"/>
              <a:gd name="connsiteX155" fmla="*/ 1993047 w 10680562"/>
              <a:gd name="connsiteY155" fmla="*/ 346068 h 1605023"/>
              <a:gd name="connsiteX156" fmla="*/ 2059719 w 10680562"/>
              <a:gd name="connsiteY156" fmla="*/ 325903 h 1605023"/>
              <a:gd name="connsiteX157" fmla="*/ 2088528 w 10680562"/>
              <a:gd name="connsiteY157" fmla="*/ 311409 h 1605023"/>
              <a:gd name="connsiteX158" fmla="*/ 2090087 w 10680562"/>
              <a:gd name="connsiteY158" fmla="*/ 311676 h 1605023"/>
              <a:gd name="connsiteX159" fmla="*/ 2091700 w 10680562"/>
              <a:gd name="connsiteY159" fmla="*/ 307455 h 1605023"/>
              <a:gd name="connsiteX160" fmla="*/ 2096989 w 10680562"/>
              <a:gd name="connsiteY160" fmla="*/ 304649 h 1605023"/>
              <a:gd name="connsiteX161" fmla="*/ 2113325 w 10680562"/>
              <a:gd name="connsiteY161" fmla="*/ 302764 h 1605023"/>
              <a:gd name="connsiteX162" fmla="*/ 2119780 w 10680562"/>
              <a:gd name="connsiteY162" fmla="*/ 303007 h 1605023"/>
              <a:gd name="connsiteX163" fmla="*/ 2128562 w 10680562"/>
              <a:gd name="connsiteY163" fmla="*/ 301336 h 1605023"/>
              <a:gd name="connsiteX164" fmla="*/ 2128679 w 10680562"/>
              <a:gd name="connsiteY164" fmla="*/ 300991 h 1605023"/>
              <a:gd name="connsiteX165" fmla="*/ 2179558 w 10680562"/>
              <a:gd name="connsiteY165" fmla="*/ 299095 h 1605023"/>
              <a:gd name="connsiteX166" fmla="*/ 2223277 w 10680562"/>
              <a:gd name="connsiteY166" fmla="*/ 260239 h 1605023"/>
              <a:gd name="connsiteX167" fmla="*/ 2243644 w 10680562"/>
              <a:gd name="connsiteY167" fmla="*/ 251110 h 1605023"/>
              <a:gd name="connsiteX168" fmla="*/ 2253986 w 10680562"/>
              <a:gd name="connsiteY168" fmla="*/ 244616 h 1605023"/>
              <a:gd name="connsiteX169" fmla="*/ 2254285 w 10680562"/>
              <a:gd name="connsiteY169" fmla="*/ 243167 h 1605023"/>
              <a:gd name="connsiteX170" fmla="*/ 2295037 w 10680562"/>
              <a:gd name="connsiteY170" fmla="*/ 242433 h 1605023"/>
              <a:gd name="connsiteX171" fmla="*/ 2299648 w 10680562"/>
              <a:gd name="connsiteY171" fmla="*/ 239896 h 1605023"/>
              <a:gd name="connsiteX172" fmla="*/ 2327237 w 10680562"/>
              <a:gd name="connsiteY172" fmla="*/ 242539 h 1605023"/>
              <a:gd name="connsiteX173" fmla="*/ 2340943 w 10680562"/>
              <a:gd name="connsiteY173" fmla="*/ 242239 h 1605023"/>
              <a:gd name="connsiteX174" fmla="*/ 2345943 w 10680562"/>
              <a:gd name="connsiteY174" fmla="*/ 245589 h 1605023"/>
              <a:gd name="connsiteX175" fmla="*/ 2365602 w 10680562"/>
              <a:gd name="connsiteY175" fmla="*/ 243403 h 1605023"/>
              <a:gd name="connsiteX176" fmla="*/ 2367433 w 10680562"/>
              <a:gd name="connsiteY176" fmla="*/ 241858 h 1605023"/>
              <a:gd name="connsiteX177" fmla="*/ 2385231 w 10680562"/>
              <a:gd name="connsiteY177" fmla="*/ 244873 h 1605023"/>
              <a:gd name="connsiteX178" fmla="*/ 2402059 w 10680562"/>
              <a:gd name="connsiteY178" fmla="*/ 253223 h 1605023"/>
              <a:gd name="connsiteX179" fmla="*/ 2719020 w 10680562"/>
              <a:gd name="connsiteY179" fmla="*/ 235271 h 1605023"/>
              <a:gd name="connsiteX180" fmla="*/ 2877308 w 10680562"/>
              <a:gd name="connsiteY180" fmla="*/ 208630 h 1605023"/>
              <a:gd name="connsiteX181" fmla="*/ 3051375 w 10680562"/>
              <a:gd name="connsiteY181" fmla="*/ 154110 h 1605023"/>
              <a:gd name="connsiteX182" fmla="*/ 3104837 w 10680562"/>
              <a:gd name="connsiteY182" fmla="*/ 135199 h 1605023"/>
              <a:gd name="connsiteX183" fmla="*/ 3159836 w 10680562"/>
              <a:gd name="connsiteY183" fmla="*/ 142694 h 1605023"/>
              <a:gd name="connsiteX184" fmla="*/ 3177510 w 10680562"/>
              <a:gd name="connsiteY184" fmla="*/ 130186 h 1605023"/>
              <a:gd name="connsiteX185" fmla="*/ 3180470 w 10680562"/>
              <a:gd name="connsiteY185" fmla="*/ 127764 h 1605023"/>
              <a:gd name="connsiteX186" fmla="*/ 3194216 w 10680562"/>
              <a:gd name="connsiteY186" fmla="*/ 123837 h 1605023"/>
              <a:gd name="connsiteX187" fmla="*/ 3214710 w 10680562"/>
              <a:gd name="connsiteY187" fmla="*/ 104451 h 1605023"/>
              <a:gd name="connsiteX188" fmla="*/ 3240671 w 10680562"/>
              <a:gd name="connsiteY188" fmla="*/ 99232 h 1605023"/>
              <a:gd name="connsiteX189" fmla="*/ 3366544 w 10680562"/>
              <a:gd name="connsiteY189" fmla="*/ 82506 h 1605023"/>
              <a:gd name="connsiteX190" fmla="*/ 3440424 w 10680562"/>
              <a:gd name="connsiteY190" fmla="*/ 67891 h 1605023"/>
              <a:gd name="connsiteX191" fmla="*/ 3466248 w 10680562"/>
              <a:gd name="connsiteY191" fmla="*/ 55103 h 1605023"/>
              <a:gd name="connsiteX192" fmla="*/ 3503820 w 10680562"/>
              <a:gd name="connsiteY192" fmla="*/ 42110 h 1605023"/>
              <a:gd name="connsiteX193" fmla="*/ 3568389 w 10680562"/>
              <a:gd name="connsiteY193" fmla="*/ 13576 h 1605023"/>
              <a:gd name="connsiteX194" fmla="*/ 3604089 w 10680562"/>
              <a:gd name="connsiteY194" fmla="*/ 6980 h 160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680562" h="1605023">
                <a:moveTo>
                  <a:pt x="3617689" y="0"/>
                </a:moveTo>
                <a:lnTo>
                  <a:pt x="3635901" y="7738"/>
                </a:lnTo>
                <a:cubicBezTo>
                  <a:pt x="3636815" y="-13593"/>
                  <a:pt x="3674070" y="21953"/>
                  <a:pt x="3690891" y="7049"/>
                </a:cubicBezTo>
                <a:cubicBezTo>
                  <a:pt x="3723615" y="8082"/>
                  <a:pt x="3780877" y="7675"/>
                  <a:pt x="3832247" y="13937"/>
                </a:cubicBezTo>
                <a:cubicBezTo>
                  <a:pt x="3878761" y="52737"/>
                  <a:pt x="3960967" y="15082"/>
                  <a:pt x="3999111" y="44624"/>
                </a:cubicBezTo>
                <a:cubicBezTo>
                  <a:pt x="4011661" y="48427"/>
                  <a:pt x="4023440" y="49464"/>
                  <a:pt x="4034676" y="48775"/>
                </a:cubicBezTo>
                <a:lnTo>
                  <a:pt x="4065394" y="42879"/>
                </a:lnTo>
                <a:lnTo>
                  <a:pt x="4072648" y="33262"/>
                </a:lnTo>
                <a:lnTo>
                  <a:pt x="4092232" y="34026"/>
                </a:lnTo>
                <a:lnTo>
                  <a:pt x="4097470" y="32252"/>
                </a:lnTo>
                <a:cubicBezTo>
                  <a:pt x="4107476" y="28819"/>
                  <a:pt x="4117405" y="25741"/>
                  <a:pt x="4127488" y="24056"/>
                </a:cubicBezTo>
                <a:cubicBezTo>
                  <a:pt x="4122379" y="69900"/>
                  <a:pt x="4212421" y="17287"/>
                  <a:pt x="4190803" y="55685"/>
                </a:cubicBezTo>
                <a:cubicBezTo>
                  <a:pt x="4245322" y="54405"/>
                  <a:pt x="4210442" y="91290"/>
                  <a:pt x="4269333" y="54186"/>
                </a:cubicBezTo>
                <a:cubicBezTo>
                  <a:pt x="4360007" y="84494"/>
                  <a:pt x="4405441" y="66275"/>
                  <a:pt x="4481486" y="116915"/>
                </a:cubicBezTo>
                <a:cubicBezTo>
                  <a:pt x="4469366" y="96298"/>
                  <a:pt x="4624978" y="141388"/>
                  <a:pt x="4651418" y="150071"/>
                </a:cubicBezTo>
                <a:lnTo>
                  <a:pt x="4863575" y="175458"/>
                </a:lnTo>
                <a:cubicBezTo>
                  <a:pt x="4867452" y="182323"/>
                  <a:pt x="5007365" y="209256"/>
                  <a:pt x="5013635" y="213928"/>
                </a:cubicBezTo>
                <a:lnTo>
                  <a:pt x="5203044" y="228946"/>
                </a:lnTo>
                <a:lnTo>
                  <a:pt x="5207070" y="235105"/>
                </a:lnTo>
                <a:lnTo>
                  <a:pt x="5224253" y="240320"/>
                </a:lnTo>
                <a:lnTo>
                  <a:pt x="5256736" y="254811"/>
                </a:lnTo>
                <a:lnTo>
                  <a:pt x="5264095" y="253567"/>
                </a:lnTo>
                <a:lnTo>
                  <a:pt x="5315084" y="269264"/>
                </a:lnTo>
                <a:lnTo>
                  <a:pt x="5316393" y="267603"/>
                </a:lnTo>
                <a:cubicBezTo>
                  <a:pt x="5320500" y="264235"/>
                  <a:pt x="5325719" y="262424"/>
                  <a:pt x="5333427" y="263823"/>
                </a:cubicBezTo>
                <a:cubicBezTo>
                  <a:pt x="5330520" y="234164"/>
                  <a:pt x="5341605" y="254143"/>
                  <a:pt x="5364589" y="260882"/>
                </a:cubicBezTo>
                <a:cubicBezTo>
                  <a:pt x="5365199" y="216323"/>
                  <a:pt x="5425089" y="252089"/>
                  <a:pt x="5443973" y="230866"/>
                </a:cubicBezTo>
                <a:cubicBezTo>
                  <a:pt x="5460840" y="236821"/>
                  <a:pt x="5478689" y="242307"/>
                  <a:pt x="5497201" y="247023"/>
                </a:cubicBezTo>
                <a:lnTo>
                  <a:pt x="5508269" y="249256"/>
                </a:lnTo>
                <a:lnTo>
                  <a:pt x="5508636" y="248880"/>
                </a:lnTo>
                <a:cubicBezTo>
                  <a:pt x="5511356" y="248469"/>
                  <a:pt x="5515116" y="248867"/>
                  <a:pt x="5520606" y="250400"/>
                </a:cubicBezTo>
                <a:lnTo>
                  <a:pt x="5528451" y="253330"/>
                </a:lnTo>
                <a:lnTo>
                  <a:pt x="5549923" y="257662"/>
                </a:lnTo>
                <a:lnTo>
                  <a:pt x="5558295" y="256364"/>
                </a:lnTo>
                <a:lnTo>
                  <a:pt x="5664799" y="278924"/>
                </a:lnTo>
                <a:lnTo>
                  <a:pt x="5796160" y="307979"/>
                </a:lnTo>
                <a:lnTo>
                  <a:pt x="5897647" y="339431"/>
                </a:lnTo>
                <a:cubicBezTo>
                  <a:pt x="5894921" y="322560"/>
                  <a:pt x="5962532" y="357207"/>
                  <a:pt x="5978838" y="367970"/>
                </a:cubicBezTo>
                <a:cubicBezTo>
                  <a:pt x="6035145" y="375765"/>
                  <a:pt x="6006578" y="380813"/>
                  <a:pt x="6050367" y="386341"/>
                </a:cubicBezTo>
                <a:cubicBezTo>
                  <a:pt x="6051161" y="391932"/>
                  <a:pt x="6137489" y="380709"/>
                  <a:pt x="6140609" y="385135"/>
                </a:cubicBezTo>
                <a:cubicBezTo>
                  <a:pt x="6205928" y="424013"/>
                  <a:pt x="6248816" y="452185"/>
                  <a:pt x="6302950" y="448183"/>
                </a:cubicBezTo>
                <a:lnTo>
                  <a:pt x="6308533" y="448551"/>
                </a:lnTo>
                <a:lnTo>
                  <a:pt x="6340278" y="468555"/>
                </a:lnTo>
                <a:lnTo>
                  <a:pt x="6341685" y="467587"/>
                </a:lnTo>
                <a:cubicBezTo>
                  <a:pt x="6345560" y="465876"/>
                  <a:pt x="6349786" y="465470"/>
                  <a:pt x="6354862" y="467794"/>
                </a:cubicBezTo>
                <a:cubicBezTo>
                  <a:pt x="6361260" y="446013"/>
                  <a:pt x="6363438" y="462250"/>
                  <a:pt x="6377840" y="471024"/>
                </a:cubicBezTo>
                <a:cubicBezTo>
                  <a:pt x="6390990" y="439154"/>
                  <a:pt x="6423334" y="475084"/>
                  <a:pt x="6442804" y="463091"/>
                </a:cubicBezTo>
                <a:cubicBezTo>
                  <a:pt x="6453090" y="470255"/>
                  <a:pt x="6464204" y="477252"/>
                  <a:pt x="6476009" y="483807"/>
                </a:cubicBezTo>
                <a:lnTo>
                  <a:pt x="6483237" y="487308"/>
                </a:lnTo>
                <a:lnTo>
                  <a:pt x="6483605" y="487102"/>
                </a:lnTo>
                <a:cubicBezTo>
                  <a:pt x="6485654" y="487272"/>
                  <a:pt x="6488212" y="488201"/>
                  <a:pt x="6491673" y="490243"/>
                </a:cubicBezTo>
                <a:lnTo>
                  <a:pt x="6496411" y="493689"/>
                </a:lnTo>
                <a:lnTo>
                  <a:pt x="6510429" y="500479"/>
                </a:lnTo>
                <a:lnTo>
                  <a:pt x="6516750" y="500983"/>
                </a:lnTo>
                <a:cubicBezTo>
                  <a:pt x="6541864" y="496675"/>
                  <a:pt x="6554866" y="452619"/>
                  <a:pt x="6580199" y="483318"/>
                </a:cubicBezTo>
                <a:cubicBezTo>
                  <a:pt x="6622601" y="489571"/>
                  <a:pt x="6654587" y="470617"/>
                  <a:pt x="6690237" y="493051"/>
                </a:cubicBezTo>
                <a:cubicBezTo>
                  <a:pt x="6729957" y="498806"/>
                  <a:pt x="6766252" y="494451"/>
                  <a:pt x="6798356" y="506748"/>
                </a:cubicBezTo>
                <a:cubicBezTo>
                  <a:pt x="6813529" y="501270"/>
                  <a:pt x="6826992" y="500232"/>
                  <a:pt x="6837102" y="513677"/>
                </a:cubicBezTo>
                <a:cubicBezTo>
                  <a:pt x="6874837" y="515764"/>
                  <a:pt x="6887115" y="500833"/>
                  <a:pt x="6907934" y="517339"/>
                </a:cubicBezTo>
                <a:cubicBezTo>
                  <a:pt x="6934086" y="494196"/>
                  <a:pt x="6933260" y="504492"/>
                  <a:pt x="6941474" y="513632"/>
                </a:cubicBezTo>
                <a:lnTo>
                  <a:pt x="6942754" y="514394"/>
                </a:lnTo>
                <a:lnTo>
                  <a:pt x="6946363" y="511066"/>
                </a:lnTo>
                <a:lnTo>
                  <a:pt x="6952592" y="510252"/>
                </a:lnTo>
                <a:lnTo>
                  <a:pt x="6968398" y="513946"/>
                </a:lnTo>
                <a:lnTo>
                  <a:pt x="6974142" y="516310"/>
                </a:lnTo>
                <a:cubicBezTo>
                  <a:pt x="6978173" y="517574"/>
                  <a:pt x="6980948" y="517948"/>
                  <a:pt x="6982971" y="517694"/>
                </a:cubicBezTo>
                <a:lnTo>
                  <a:pt x="6983252" y="517416"/>
                </a:lnTo>
                <a:lnTo>
                  <a:pt x="6991400" y="519321"/>
                </a:lnTo>
                <a:cubicBezTo>
                  <a:pt x="7005004" y="523242"/>
                  <a:pt x="7018100" y="527732"/>
                  <a:pt x="7030460" y="532556"/>
                </a:cubicBezTo>
                <a:cubicBezTo>
                  <a:pt x="7044917" y="516932"/>
                  <a:pt x="7088472" y="545083"/>
                  <a:pt x="7089916" y="511503"/>
                </a:cubicBezTo>
                <a:cubicBezTo>
                  <a:pt x="7106785" y="517039"/>
                  <a:pt x="7114554" y="532321"/>
                  <a:pt x="7113059" y="509904"/>
                </a:cubicBezTo>
                <a:cubicBezTo>
                  <a:pt x="7118735" y="511110"/>
                  <a:pt x="7122641" y="509850"/>
                  <a:pt x="7125755" y="507393"/>
                </a:cubicBezTo>
                <a:lnTo>
                  <a:pt x="7126765" y="506166"/>
                </a:lnTo>
                <a:lnTo>
                  <a:pt x="7164175" y="519011"/>
                </a:lnTo>
                <a:lnTo>
                  <a:pt x="7169654" y="518219"/>
                </a:lnTo>
                <a:lnTo>
                  <a:pt x="7193386" y="529788"/>
                </a:lnTo>
                <a:lnTo>
                  <a:pt x="7205997" y="534060"/>
                </a:lnTo>
                <a:lnTo>
                  <a:pt x="7208842" y="538783"/>
                </a:lnTo>
                <a:cubicBezTo>
                  <a:pt x="7212314" y="541931"/>
                  <a:pt x="7217803" y="543928"/>
                  <a:pt x="7227817" y="543304"/>
                </a:cubicBezTo>
                <a:lnTo>
                  <a:pt x="7230267" y="542497"/>
                </a:lnTo>
                <a:lnTo>
                  <a:pt x="7244913" y="551160"/>
                </a:lnTo>
                <a:cubicBezTo>
                  <a:pt x="7249453" y="554807"/>
                  <a:pt x="7253253" y="559130"/>
                  <a:pt x="7255970" y="564383"/>
                </a:cubicBezTo>
                <a:cubicBezTo>
                  <a:pt x="7315146" y="548103"/>
                  <a:pt x="7361553" y="579076"/>
                  <a:pt x="7421156" y="584155"/>
                </a:cubicBezTo>
                <a:cubicBezTo>
                  <a:pt x="7465612" y="613750"/>
                  <a:pt x="7546249" y="613142"/>
                  <a:pt x="7553166" y="653085"/>
                </a:cubicBezTo>
                <a:cubicBezTo>
                  <a:pt x="7562552" y="609214"/>
                  <a:pt x="7673998" y="724531"/>
                  <a:pt x="7643092" y="662482"/>
                </a:cubicBezTo>
                <a:lnTo>
                  <a:pt x="7896429" y="689054"/>
                </a:lnTo>
                <a:cubicBezTo>
                  <a:pt x="7940867" y="662251"/>
                  <a:pt x="7914217" y="689365"/>
                  <a:pt x="7954620" y="689481"/>
                </a:cubicBezTo>
                <a:cubicBezTo>
                  <a:pt x="7937756" y="718000"/>
                  <a:pt x="8005608" y="680123"/>
                  <a:pt x="8000803" y="714583"/>
                </a:cubicBezTo>
                <a:cubicBezTo>
                  <a:pt x="8008309" y="713512"/>
                  <a:pt x="8015731" y="711389"/>
                  <a:pt x="8023216" y="709000"/>
                </a:cubicBezTo>
                <a:lnTo>
                  <a:pt x="8027136" y="707765"/>
                </a:lnTo>
                <a:lnTo>
                  <a:pt x="8041622" y="708731"/>
                </a:lnTo>
                <a:lnTo>
                  <a:pt x="8047209" y="701624"/>
                </a:lnTo>
                <a:lnTo>
                  <a:pt x="8070088" y="697789"/>
                </a:lnTo>
                <a:cubicBezTo>
                  <a:pt x="8078424" y="697492"/>
                  <a:pt x="8087123" y="698508"/>
                  <a:pt x="8096332" y="701624"/>
                </a:cubicBezTo>
                <a:cubicBezTo>
                  <a:pt x="8123926" y="724651"/>
                  <a:pt x="8185640" y="697894"/>
                  <a:pt x="8219225" y="728069"/>
                </a:cubicBezTo>
                <a:cubicBezTo>
                  <a:pt x="8232644" y="736562"/>
                  <a:pt x="8280723" y="746936"/>
                  <a:pt x="8293793" y="739200"/>
                </a:cubicBezTo>
                <a:cubicBezTo>
                  <a:pt x="8304636" y="739365"/>
                  <a:pt x="8314843" y="745516"/>
                  <a:pt x="8323753" y="736063"/>
                </a:cubicBezTo>
                <a:cubicBezTo>
                  <a:pt x="8336542" y="725164"/>
                  <a:pt x="8363344" y="752699"/>
                  <a:pt x="8364496" y="736635"/>
                </a:cubicBezTo>
                <a:cubicBezTo>
                  <a:pt x="8383724" y="755702"/>
                  <a:pt x="8414211" y="733717"/>
                  <a:pt x="8437662" y="731942"/>
                </a:cubicBezTo>
                <a:cubicBezTo>
                  <a:pt x="8451685" y="749699"/>
                  <a:pt x="8487061" y="728469"/>
                  <a:pt x="8533764" y="735554"/>
                </a:cubicBezTo>
                <a:cubicBezTo>
                  <a:pt x="8548878" y="755832"/>
                  <a:pt x="8565301" y="740114"/>
                  <a:pt x="8596769" y="769632"/>
                </a:cubicBezTo>
                <a:cubicBezTo>
                  <a:pt x="8598880" y="767829"/>
                  <a:pt x="8601326" y="766261"/>
                  <a:pt x="8604035" y="764982"/>
                </a:cubicBezTo>
                <a:cubicBezTo>
                  <a:pt x="8619777" y="757551"/>
                  <a:pt x="8640772" y="761213"/>
                  <a:pt x="8650929" y="773164"/>
                </a:cubicBezTo>
                <a:cubicBezTo>
                  <a:pt x="8702615" y="814545"/>
                  <a:pt x="8757170" y="823762"/>
                  <a:pt x="8806497" y="839707"/>
                </a:cubicBezTo>
                <a:cubicBezTo>
                  <a:pt x="8863157" y="854381"/>
                  <a:pt x="8833749" y="812347"/>
                  <a:pt x="8898377" y="854651"/>
                </a:cubicBezTo>
                <a:cubicBezTo>
                  <a:pt x="8909161" y="844048"/>
                  <a:pt x="8918437" y="845186"/>
                  <a:pt x="8932389" y="853846"/>
                </a:cubicBezTo>
                <a:cubicBezTo>
                  <a:pt x="8960146" y="860074"/>
                  <a:pt x="8965550" y="829338"/>
                  <a:pt x="8989288" y="852877"/>
                </a:cubicBezTo>
                <a:cubicBezTo>
                  <a:pt x="8988278" y="835633"/>
                  <a:pt x="9043995" y="856467"/>
                  <a:pt x="9035275" y="837110"/>
                </a:cubicBezTo>
                <a:cubicBezTo>
                  <a:pt x="9060165" y="838647"/>
                  <a:pt x="9108456" y="858499"/>
                  <a:pt x="9138626" y="862106"/>
                </a:cubicBezTo>
                <a:cubicBezTo>
                  <a:pt x="9165080" y="876547"/>
                  <a:pt x="9174888" y="860404"/>
                  <a:pt x="9216298" y="858754"/>
                </a:cubicBezTo>
                <a:cubicBezTo>
                  <a:pt x="9230418" y="871192"/>
                  <a:pt x="9244774" y="868822"/>
                  <a:pt x="9259941" y="861843"/>
                </a:cubicBezTo>
                <a:cubicBezTo>
                  <a:pt x="9297647" y="870955"/>
                  <a:pt x="9335980" y="863006"/>
                  <a:pt x="9380407" y="864825"/>
                </a:cubicBezTo>
                <a:cubicBezTo>
                  <a:pt x="9424338" y="883720"/>
                  <a:pt x="9443322" y="899138"/>
                  <a:pt x="9490772" y="901190"/>
                </a:cubicBezTo>
                <a:cubicBezTo>
                  <a:pt x="9530410" y="933396"/>
                  <a:pt x="9546422" y="928548"/>
                  <a:pt x="9584982" y="935980"/>
                </a:cubicBezTo>
                <a:cubicBezTo>
                  <a:pt x="9629819" y="954269"/>
                  <a:pt x="9718219" y="986435"/>
                  <a:pt x="9759797" y="1010923"/>
                </a:cubicBezTo>
                <a:cubicBezTo>
                  <a:pt x="9801376" y="1035410"/>
                  <a:pt x="9804503" y="1066293"/>
                  <a:pt x="9834455" y="1082908"/>
                </a:cubicBezTo>
                <a:cubicBezTo>
                  <a:pt x="9864406" y="1099522"/>
                  <a:pt x="9891608" y="1087791"/>
                  <a:pt x="9939504" y="1110614"/>
                </a:cubicBezTo>
                <a:cubicBezTo>
                  <a:pt x="9978150" y="1098522"/>
                  <a:pt x="10034187" y="1166580"/>
                  <a:pt x="10077001" y="1160906"/>
                </a:cubicBezTo>
                <a:cubicBezTo>
                  <a:pt x="10084861" y="1190721"/>
                  <a:pt x="10164307" y="1234884"/>
                  <a:pt x="10178431" y="1244920"/>
                </a:cubicBezTo>
                <a:cubicBezTo>
                  <a:pt x="10210316" y="1215779"/>
                  <a:pt x="10222273" y="1306394"/>
                  <a:pt x="10248658" y="1309335"/>
                </a:cubicBezTo>
                <a:lnTo>
                  <a:pt x="10414709" y="1388645"/>
                </a:lnTo>
                <a:cubicBezTo>
                  <a:pt x="10473963" y="1440373"/>
                  <a:pt x="10538857" y="1454568"/>
                  <a:pt x="10592469" y="1543828"/>
                </a:cubicBezTo>
                <a:cubicBezTo>
                  <a:pt x="10651538" y="1531501"/>
                  <a:pt x="10660082" y="1567462"/>
                  <a:pt x="10674941" y="1597388"/>
                </a:cubicBezTo>
                <a:lnTo>
                  <a:pt x="10680562" y="1605023"/>
                </a:lnTo>
                <a:lnTo>
                  <a:pt x="0" y="1605023"/>
                </a:lnTo>
                <a:lnTo>
                  <a:pt x="0" y="415048"/>
                </a:lnTo>
                <a:lnTo>
                  <a:pt x="9656" y="416044"/>
                </a:lnTo>
                <a:cubicBezTo>
                  <a:pt x="66794" y="420549"/>
                  <a:pt x="142962" y="423374"/>
                  <a:pt x="179196" y="423071"/>
                </a:cubicBezTo>
                <a:cubicBezTo>
                  <a:pt x="202136" y="418172"/>
                  <a:pt x="228694" y="392385"/>
                  <a:pt x="250912" y="408617"/>
                </a:cubicBezTo>
                <a:cubicBezTo>
                  <a:pt x="249389" y="392611"/>
                  <a:pt x="280512" y="416185"/>
                  <a:pt x="291375" y="403710"/>
                </a:cubicBezTo>
                <a:cubicBezTo>
                  <a:pt x="298635" y="393187"/>
                  <a:pt x="309770" y="397885"/>
                  <a:pt x="320542" y="396592"/>
                </a:cubicBezTo>
                <a:cubicBezTo>
                  <a:pt x="359051" y="397166"/>
                  <a:pt x="484339" y="405354"/>
                  <a:pt x="522426" y="407158"/>
                </a:cubicBezTo>
                <a:cubicBezTo>
                  <a:pt x="532069" y="408997"/>
                  <a:pt x="540856" y="408831"/>
                  <a:pt x="549068" y="407418"/>
                </a:cubicBezTo>
                <a:lnTo>
                  <a:pt x="571100" y="400562"/>
                </a:lnTo>
                <a:lnTo>
                  <a:pt x="575457" y="392801"/>
                </a:lnTo>
                <a:lnTo>
                  <a:pt x="589968" y="391807"/>
                </a:lnTo>
                <a:lnTo>
                  <a:pt x="593649" y="390062"/>
                </a:lnTo>
                <a:cubicBezTo>
                  <a:pt x="600667" y="386700"/>
                  <a:pt x="607669" y="383607"/>
                  <a:pt x="614928" y="381544"/>
                </a:cubicBezTo>
                <a:cubicBezTo>
                  <a:pt x="636416" y="381988"/>
                  <a:pt x="667253" y="387671"/>
                  <a:pt x="722580" y="392722"/>
                </a:cubicBezTo>
                <a:cubicBezTo>
                  <a:pt x="792539" y="408114"/>
                  <a:pt x="885615" y="380106"/>
                  <a:pt x="946884" y="411854"/>
                </a:cubicBezTo>
                <a:cubicBezTo>
                  <a:pt x="1028270" y="418469"/>
                  <a:pt x="1139077" y="429433"/>
                  <a:pt x="1210905" y="432414"/>
                </a:cubicBezTo>
                <a:cubicBezTo>
                  <a:pt x="1270803" y="429423"/>
                  <a:pt x="1321921" y="453757"/>
                  <a:pt x="1377854" y="429745"/>
                </a:cubicBezTo>
                <a:cubicBezTo>
                  <a:pt x="1381419" y="434564"/>
                  <a:pt x="1385901" y="438319"/>
                  <a:pt x="1391004" y="441307"/>
                </a:cubicBezTo>
                <a:lnTo>
                  <a:pt x="1406953" y="447889"/>
                </a:lnTo>
                <a:lnTo>
                  <a:pt x="1409246" y="446765"/>
                </a:lnTo>
                <a:cubicBezTo>
                  <a:pt x="1419066" y="444804"/>
                  <a:pt x="1424836" y="446037"/>
                  <a:pt x="1428800" y="448677"/>
                </a:cubicBezTo>
                <a:lnTo>
                  <a:pt x="1432402" y="452956"/>
                </a:lnTo>
                <a:lnTo>
                  <a:pt x="1606578" y="430870"/>
                </a:lnTo>
                <a:cubicBezTo>
                  <a:pt x="1619625" y="433971"/>
                  <a:pt x="1633347" y="436643"/>
                  <a:pt x="1647476" y="438687"/>
                </a:cubicBezTo>
                <a:lnTo>
                  <a:pt x="1655866" y="439472"/>
                </a:lnTo>
                <a:lnTo>
                  <a:pt x="1656096" y="439162"/>
                </a:lnTo>
                <a:cubicBezTo>
                  <a:pt x="1658061" y="438636"/>
                  <a:pt x="1666503" y="411823"/>
                  <a:pt x="1670708" y="412530"/>
                </a:cubicBezTo>
                <a:lnTo>
                  <a:pt x="1737953" y="399496"/>
                </a:lnTo>
                <a:lnTo>
                  <a:pt x="1848192" y="376032"/>
                </a:lnTo>
                <a:cubicBezTo>
                  <a:pt x="1887458" y="368088"/>
                  <a:pt x="1918458" y="352092"/>
                  <a:pt x="1954077" y="352621"/>
                </a:cubicBezTo>
                <a:cubicBezTo>
                  <a:pt x="1965180" y="342609"/>
                  <a:pt x="1976973" y="337201"/>
                  <a:pt x="1993047" y="346068"/>
                </a:cubicBezTo>
                <a:cubicBezTo>
                  <a:pt x="2028636" y="335449"/>
                  <a:pt x="2032293" y="317806"/>
                  <a:pt x="2059719" y="325903"/>
                </a:cubicBezTo>
                <a:cubicBezTo>
                  <a:pt x="2071905" y="296194"/>
                  <a:pt x="2076373" y="305826"/>
                  <a:pt x="2088528" y="311409"/>
                </a:cubicBezTo>
                <a:lnTo>
                  <a:pt x="2090087" y="311676"/>
                </a:lnTo>
                <a:lnTo>
                  <a:pt x="2091700" y="307455"/>
                </a:lnTo>
                <a:lnTo>
                  <a:pt x="2096989" y="304649"/>
                </a:lnTo>
                <a:lnTo>
                  <a:pt x="2113325" y="302764"/>
                </a:lnTo>
                <a:lnTo>
                  <a:pt x="2119780" y="303007"/>
                </a:lnTo>
                <a:cubicBezTo>
                  <a:pt x="2124111" y="302819"/>
                  <a:pt x="2126840" y="302239"/>
                  <a:pt x="2128562" y="301336"/>
                </a:cubicBezTo>
                <a:cubicBezTo>
                  <a:pt x="2128600" y="301221"/>
                  <a:pt x="2128640" y="301107"/>
                  <a:pt x="2128679" y="300991"/>
                </a:cubicBezTo>
                <a:lnTo>
                  <a:pt x="2179558" y="299095"/>
                </a:lnTo>
                <a:cubicBezTo>
                  <a:pt x="2184857" y="280099"/>
                  <a:pt x="2238998" y="291238"/>
                  <a:pt x="2223277" y="260239"/>
                </a:cubicBezTo>
                <a:cubicBezTo>
                  <a:pt x="2241523" y="259676"/>
                  <a:pt x="2256386" y="270988"/>
                  <a:pt x="2243644" y="251110"/>
                </a:cubicBezTo>
                <a:cubicBezTo>
                  <a:pt x="2249448" y="250324"/>
                  <a:pt x="2252382" y="247882"/>
                  <a:pt x="2253986" y="244616"/>
                </a:cubicBezTo>
                <a:lnTo>
                  <a:pt x="2254285" y="243167"/>
                </a:lnTo>
                <a:lnTo>
                  <a:pt x="2295037" y="242433"/>
                </a:lnTo>
                <a:lnTo>
                  <a:pt x="2299648" y="239896"/>
                </a:lnTo>
                <a:lnTo>
                  <a:pt x="2327237" y="242539"/>
                </a:lnTo>
                <a:lnTo>
                  <a:pt x="2340943" y="242239"/>
                </a:lnTo>
                <a:lnTo>
                  <a:pt x="2345943" y="245589"/>
                </a:lnTo>
                <a:cubicBezTo>
                  <a:pt x="2350718" y="247299"/>
                  <a:pt x="2356754" y="247292"/>
                  <a:pt x="2365602" y="243403"/>
                </a:cubicBezTo>
                <a:lnTo>
                  <a:pt x="2367433" y="241858"/>
                </a:lnTo>
                <a:lnTo>
                  <a:pt x="2385231" y="244873"/>
                </a:lnTo>
                <a:cubicBezTo>
                  <a:pt x="2391237" y="246682"/>
                  <a:pt x="2396907" y="249351"/>
                  <a:pt x="2402059" y="253223"/>
                </a:cubicBezTo>
                <a:cubicBezTo>
                  <a:pt x="2457690" y="251623"/>
                  <a:pt x="2639813" y="242704"/>
                  <a:pt x="2719020" y="235271"/>
                </a:cubicBezTo>
                <a:cubicBezTo>
                  <a:pt x="2762954" y="229515"/>
                  <a:pt x="2821915" y="222156"/>
                  <a:pt x="2877308" y="208630"/>
                </a:cubicBezTo>
                <a:cubicBezTo>
                  <a:pt x="2947949" y="226393"/>
                  <a:pt x="2978035" y="153757"/>
                  <a:pt x="3051375" y="154110"/>
                </a:cubicBezTo>
                <a:cubicBezTo>
                  <a:pt x="3078434" y="115011"/>
                  <a:pt x="3067807" y="148493"/>
                  <a:pt x="3104837" y="135199"/>
                </a:cubicBezTo>
                <a:cubicBezTo>
                  <a:pt x="3103880" y="166713"/>
                  <a:pt x="3146743" y="109780"/>
                  <a:pt x="3159836" y="142694"/>
                </a:cubicBezTo>
                <a:cubicBezTo>
                  <a:pt x="3166160" y="139232"/>
                  <a:pt x="3171875" y="134841"/>
                  <a:pt x="3177510" y="130186"/>
                </a:cubicBezTo>
                <a:lnTo>
                  <a:pt x="3180470" y="127764"/>
                </a:lnTo>
                <a:lnTo>
                  <a:pt x="3194216" y="123837"/>
                </a:lnTo>
                <a:lnTo>
                  <a:pt x="3214710" y="104451"/>
                </a:lnTo>
                <a:cubicBezTo>
                  <a:pt x="3222186" y="101416"/>
                  <a:pt x="3230663" y="99454"/>
                  <a:pt x="3240671" y="99232"/>
                </a:cubicBezTo>
                <a:cubicBezTo>
                  <a:pt x="3277606" y="111009"/>
                  <a:pt x="3320498" y="66221"/>
                  <a:pt x="3366544" y="82506"/>
                </a:cubicBezTo>
                <a:cubicBezTo>
                  <a:pt x="3383134" y="85775"/>
                  <a:pt x="3432393" y="79256"/>
                  <a:pt x="3440424" y="67891"/>
                </a:cubicBezTo>
                <a:cubicBezTo>
                  <a:pt x="3450432" y="64444"/>
                  <a:pt x="3462892" y="66649"/>
                  <a:pt x="3466248" y="55103"/>
                </a:cubicBezTo>
                <a:cubicBezTo>
                  <a:pt x="3472418" y="40954"/>
                  <a:pt x="3510917" y="57092"/>
                  <a:pt x="3503820" y="42110"/>
                </a:cubicBezTo>
                <a:lnTo>
                  <a:pt x="3568389" y="13576"/>
                </a:lnTo>
                <a:cubicBezTo>
                  <a:pt x="3579310" y="19318"/>
                  <a:pt x="3590168" y="14433"/>
                  <a:pt x="3604089" y="698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6FEE25-3CCB-4219-9C61-93AC7ED87BFC}"/>
              </a:ext>
            </a:extLst>
          </p:cNvPr>
          <p:cNvSpPr txBox="1">
            <a:spLocks/>
          </p:cNvSpPr>
          <p:nvPr/>
        </p:nvSpPr>
        <p:spPr>
          <a:xfrm>
            <a:off x="478465" y="650597"/>
            <a:ext cx="11227954" cy="11488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u="sng" kern="1200" cap="all" spc="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sng" strike="noStrike" kern="1200" cap="all" spc="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D57E6A4E-1D65-499B-A94C-395DAC48E3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28" y="6042196"/>
            <a:ext cx="1956620" cy="8018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CD4FCF0-A381-4253-9972-BD8826FEC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26" y="2352774"/>
            <a:ext cx="3219889" cy="3219889"/>
          </a:xfrm>
          <a:prstGeom prst="rect">
            <a:avLst/>
          </a:prstGeom>
          <a:ln w="76200">
            <a:solidFill>
              <a:srgbClr val="0F2B5B"/>
            </a:solidFill>
          </a:ln>
        </p:spPr>
      </p:pic>
      <p:pic>
        <p:nvPicPr>
          <p:cNvPr id="2052" name="Picture 4" descr="May be an image of text that says '35% of college coaches say character is the most important factor in a recruit College Coaches Believe The Most Important Qualities in a Recruit Are: 22% 23% Athletic Ability Academics Character 35% 19% Location'">
            <a:extLst>
              <a:ext uri="{FF2B5EF4-FFF2-40B4-BE49-F238E27FC236}">
                <a16:creationId xmlns:a16="http://schemas.microsoft.com/office/drawing/2014/main" id="{7F77B945-6523-46F9-912D-AD1708D4D0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"/>
          <a:stretch/>
        </p:blipFill>
        <p:spPr bwMode="auto">
          <a:xfrm>
            <a:off x="8220973" y="2218857"/>
            <a:ext cx="3740454" cy="3353805"/>
          </a:xfrm>
          <a:prstGeom prst="rect">
            <a:avLst/>
          </a:prstGeom>
          <a:noFill/>
          <a:ln w="76200">
            <a:solidFill>
              <a:srgbClr val="0F2B5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C846AFB3-1457-4886-B556-C01B31E04E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" y="189517"/>
            <a:ext cx="1316089" cy="11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6FEE25-3CCB-4219-9C61-93AC7ED87BFC}"/>
              </a:ext>
            </a:extLst>
          </p:cNvPr>
          <p:cNvSpPr txBox="1">
            <a:spLocks/>
          </p:cNvSpPr>
          <p:nvPr/>
        </p:nvSpPr>
        <p:spPr>
          <a:xfrm>
            <a:off x="1090292" y="455695"/>
            <a:ext cx="10737353" cy="1406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u="sng" kern="1200" cap="all" spc="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all" spc="2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vavek"/>
                <a:ea typeface="+mj-ea"/>
                <a:cs typeface="Arial"/>
                <a:sym typeface="Arial"/>
              </a:rPr>
              <a:t>AFTER THE COLLEGE ID CLINIC</a:t>
            </a:r>
            <a:endParaRPr kumimoji="0" lang="en-US" sz="5400" b="1" i="0" u="sng" strike="noStrike" kern="1200" cap="all" spc="2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vavek"/>
              <a:ea typeface="+mj-ea"/>
              <a:cs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02C846-8F3F-4831-8CB5-C5B72BE8C2D1}"/>
              </a:ext>
            </a:extLst>
          </p:cNvPr>
          <p:cNvSpPr txBox="1">
            <a:spLocks/>
          </p:cNvSpPr>
          <p:nvPr/>
        </p:nvSpPr>
        <p:spPr>
          <a:xfrm>
            <a:off x="716447" y="1623448"/>
            <a:ext cx="11111198" cy="43759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965" marR="0" lvl="0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F68B16"/>
              </a:solidFill>
              <a:effectLst/>
              <a:uLnTx/>
              <a:uFillTx/>
              <a:latin typeface="Sevavek"/>
              <a:ea typeface="+mn-ea"/>
              <a:cs typeface="Arial"/>
              <a:sym typeface="Arial"/>
            </a:endParaRPr>
          </a:p>
          <a:p>
            <a:pPr marL="227965" marR="0" lvl="0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68B16"/>
                </a:solidFill>
                <a:effectLst/>
                <a:uLnTx/>
                <a:uFillTx/>
                <a:latin typeface="Sevavek"/>
                <a:ea typeface="+mn-ea"/>
                <a:cs typeface="Arial"/>
                <a:sym typeface="Arial"/>
              </a:rPr>
              <a:t>Send College Coaches on your Target List a Follow Up / Thank You Email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68B16"/>
              </a:solidFill>
              <a:effectLst/>
              <a:uLnTx/>
              <a:uFillTx/>
              <a:latin typeface="Sevavek"/>
              <a:ea typeface="+mn-ea"/>
              <a:cs typeface="Arial"/>
            </a:endParaRPr>
          </a:p>
          <a:p>
            <a:pPr marL="685165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F2B5B"/>
                </a:solidFill>
                <a:effectLst/>
                <a:uLnTx/>
                <a:uFillTx/>
                <a:latin typeface="Sevavek"/>
                <a:ea typeface="+mn-ea"/>
                <a:cs typeface="Arial"/>
                <a:sym typeface="Arial"/>
              </a:rPr>
              <a:t>Thank them if you know they watched you play</a:t>
            </a:r>
          </a:p>
          <a:p>
            <a:pPr marL="685165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F2B5B"/>
                </a:solidFill>
                <a:effectLst/>
                <a:uLnTx/>
                <a:uFillTx/>
                <a:latin typeface="Sevavek"/>
                <a:ea typeface="+mn-ea"/>
                <a:cs typeface="Arial"/>
                <a:sym typeface="Arial"/>
              </a:rPr>
              <a:t>Let them know how tournament went, what is next for you and what you are working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F2B5B"/>
              </a:solidFill>
              <a:effectLst/>
              <a:uLnTx/>
              <a:uFillTx/>
              <a:latin typeface="Sevavek"/>
              <a:ea typeface="+mn-ea"/>
              <a:cs typeface="Arial"/>
            </a:endParaRPr>
          </a:p>
          <a:p>
            <a:pPr marL="1142365" marR="0" lvl="2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F2B5B"/>
                </a:solidFill>
                <a:effectLst/>
                <a:uLnTx/>
                <a:uFillTx/>
                <a:latin typeface="Sevavek"/>
                <a:ea typeface="+mn-ea"/>
                <a:cs typeface="Arial"/>
                <a:sym typeface="Arial"/>
              </a:rPr>
              <a:t>upcoming events,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68B16"/>
                </a:solidFill>
                <a:effectLst/>
                <a:uLnTx/>
                <a:uFillTx/>
                <a:latin typeface="Sevavek"/>
                <a:ea typeface="+mn-ea"/>
                <a:cs typeface="Arial"/>
                <a:sym typeface="Arial"/>
              </a:rPr>
              <a:t>updated highlight video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F2B5B"/>
                </a:solidFill>
                <a:effectLst/>
                <a:uLnTx/>
                <a:uFillTx/>
                <a:latin typeface="Sevavek"/>
                <a:ea typeface="+mn-ea"/>
                <a:cs typeface="Arial"/>
                <a:sym typeface="Arial"/>
              </a:rPr>
              <a:t>, vacation, new class at school</a:t>
            </a:r>
          </a:p>
          <a:p>
            <a:pPr marL="685165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F2B5B"/>
                </a:solidFill>
                <a:effectLst/>
                <a:uLnTx/>
                <a:uFillTx/>
                <a:latin typeface="Sevavek"/>
                <a:ea typeface="+mn-ea"/>
                <a:cs typeface="Arial"/>
                <a:sym typeface="Arial"/>
              </a:rPr>
              <a:t>Keep building the relationship &amp; continuing the communication</a:t>
            </a:r>
          </a:p>
          <a:p>
            <a:pPr marL="685165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F2B5B"/>
                </a:solidFill>
                <a:effectLst/>
                <a:uLnTx/>
                <a:uFillTx/>
                <a:latin typeface="Sevavek"/>
                <a:ea typeface="+mn-ea"/>
                <a:cs typeface="Arial"/>
                <a:sym typeface="Arial"/>
              </a:rPr>
              <a:t>Ask follow up questions!</a:t>
            </a:r>
          </a:p>
          <a:p>
            <a:pPr marL="1142365" lvl="2" indent="-228600" algn="l">
              <a:spcBef>
                <a:spcPts val="4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F2B5B"/>
                </a:solidFill>
                <a:effectLst/>
                <a:uLnTx/>
                <a:uFillTx/>
                <a:latin typeface="Sevavek"/>
                <a:ea typeface="+mn-ea"/>
                <a:cs typeface="Arial"/>
                <a:sym typeface="Arial"/>
              </a:rPr>
              <a:t>Feedback </a:t>
            </a:r>
            <a:r>
              <a:rPr lang="en-US" dirty="0">
                <a:solidFill>
                  <a:srgbClr val="0F2B5B"/>
                </a:solidFill>
                <a:latin typeface="Sevavek"/>
                <a:ea typeface="+mn-ea"/>
                <a:cs typeface="Arial"/>
                <a:sym typeface="Arial"/>
              </a:rPr>
              <a:t>after viewing film?</a:t>
            </a:r>
          </a:p>
          <a:p>
            <a:pPr marL="1142365" lvl="2" indent="-228600" algn="l">
              <a:spcBef>
                <a:spcPts val="4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F2B5B"/>
                </a:solidFill>
                <a:latin typeface="Sevavek"/>
                <a:ea typeface="+mn-ea"/>
                <a:cs typeface="Arial"/>
                <a:sym typeface="Arial"/>
              </a:rPr>
              <a:t>Can you setup a phone call &amp; campus visit?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0F2B5B"/>
              </a:solidFill>
              <a:effectLst/>
              <a:uLnTx/>
              <a:uFillTx/>
              <a:latin typeface="Sevavek"/>
              <a:ea typeface="+mn-ea"/>
              <a:cs typeface="Arial"/>
            </a:endParaRPr>
          </a:p>
          <a:p>
            <a:pPr marL="227965" marR="0" lvl="0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68B16"/>
              </a:solidFill>
              <a:effectLst/>
              <a:uLnTx/>
              <a:uFillTx/>
              <a:latin typeface="Sevavek"/>
              <a:ea typeface="+mn-ea"/>
              <a:cs typeface="Arial"/>
              <a:sym typeface="Arial"/>
            </a:endParaRPr>
          </a:p>
          <a:p>
            <a:pPr marL="227965" marR="0" lvl="0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68B16"/>
                </a:solidFill>
                <a:effectLst/>
                <a:uLnTx/>
                <a:uFillTx/>
                <a:latin typeface="Sevavek"/>
                <a:ea typeface="+mn-ea"/>
                <a:cs typeface="Arial"/>
                <a:sym typeface="Arial"/>
              </a:rPr>
              <a:t>Update your Online Profile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68B16"/>
              </a:solidFill>
              <a:effectLst/>
              <a:uLnTx/>
              <a:uFillTx/>
              <a:latin typeface="Sevavek"/>
              <a:ea typeface="+mn-ea"/>
              <a:cs typeface="Arial"/>
            </a:endParaRPr>
          </a:p>
          <a:p>
            <a:pPr marL="685165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F2B5B"/>
                </a:solidFill>
                <a:effectLst/>
                <a:uLnTx/>
                <a:uFillTx/>
                <a:latin typeface="Sevavek"/>
                <a:ea typeface="+mn-ea"/>
                <a:cs typeface="Arial"/>
                <a:sym typeface="Arial"/>
              </a:rPr>
              <a:t>NCSA Profile – EDIT PROFILE –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68B16"/>
                </a:solidFill>
                <a:effectLst/>
                <a:uLnTx/>
                <a:uFillTx/>
                <a:latin typeface="Sevavek"/>
                <a:ea typeface="+mn-ea"/>
                <a:cs typeface="Arial"/>
                <a:sym typeface="Arial"/>
              </a:rPr>
              <a:t>VIDEO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F2B5B"/>
                </a:solidFill>
                <a:effectLst/>
                <a:uLnTx/>
                <a:uFillTx/>
                <a:latin typeface="Sevavek"/>
                <a:ea typeface="+mn-ea"/>
                <a:cs typeface="Arial"/>
                <a:sym typeface="Arial"/>
              </a:rPr>
              <a:t> </a:t>
            </a:r>
          </a:p>
          <a:p>
            <a:pPr marL="685165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F2B5B"/>
                </a:solidFill>
                <a:effectLst/>
                <a:uLnTx/>
                <a:uFillTx/>
                <a:latin typeface="Sevavek"/>
                <a:ea typeface="+mn-ea"/>
                <a:cs typeface="Arial"/>
                <a:sym typeface="Arial"/>
              </a:rPr>
              <a:t>Social Media or Club Team Page</a:t>
            </a:r>
          </a:p>
          <a:p>
            <a:pPr marL="913765" marR="0" lvl="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F2B5B"/>
              </a:solidFill>
              <a:effectLst/>
              <a:uLnTx/>
              <a:uFillTx/>
              <a:latin typeface="Sevavek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6FEE25-3CCB-4219-9C61-93AC7ED87BFC}"/>
              </a:ext>
            </a:extLst>
          </p:cNvPr>
          <p:cNvSpPr txBox="1">
            <a:spLocks/>
          </p:cNvSpPr>
          <p:nvPr/>
        </p:nvSpPr>
        <p:spPr>
          <a:xfrm>
            <a:off x="478465" y="650597"/>
            <a:ext cx="11227954" cy="11488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u="sng" kern="1200" cap="all" spc="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sng" strike="noStrike" kern="1200" cap="all" spc="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97355EC-26C1-4DB5-B642-FF1EB0EBC8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" b="13346"/>
          <a:stretch/>
        </p:blipFill>
        <p:spPr>
          <a:xfrm>
            <a:off x="6349042" y="3667741"/>
            <a:ext cx="5638947" cy="2940211"/>
          </a:xfrm>
          <a:prstGeom prst="rect">
            <a:avLst/>
          </a:prstGeom>
          <a:ln w="38100">
            <a:solidFill>
              <a:srgbClr val="0F2B5B"/>
            </a:solidFill>
          </a:ln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5A42E854-2537-45BF-BFD4-F458718A8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" y="189517"/>
            <a:ext cx="1316089" cy="11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7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00E0F-3750-4250-B155-C1EE27338D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Seravek"/>
              </a:rPr>
              <a:t>NCSA Recruiting Resources</a:t>
            </a:r>
          </a:p>
        </p:txBody>
      </p:sp>
    </p:spTree>
    <p:extLst>
      <p:ext uri="{BB962C8B-B14F-4D97-AF65-F5344CB8AC3E}">
        <p14:creationId xmlns:p14="http://schemas.microsoft.com/office/powerpoint/2010/main" val="2671664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02C846-8F3F-4831-8CB5-C5B72BE8C2D1}"/>
              </a:ext>
            </a:extLst>
          </p:cNvPr>
          <p:cNvSpPr txBox="1">
            <a:spLocks/>
          </p:cNvSpPr>
          <p:nvPr/>
        </p:nvSpPr>
        <p:spPr>
          <a:xfrm>
            <a:off x="1451344" y="2081088"/>
            <a:ext cx="6808558" cy="38826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965" indent="-227965" algn="just">
              <a:lnSpc>
                <a:spcPct val="150000"/>
              </a:lnSpc>
              <a:spcBef>
                <a:spcPts val="4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Be Ready to TAKE NOTES</a:t>
            </a:r>
            <a:endParaRPr lang="en-US" dirty="0">
              <a:ea typeface="+mn-ea"/>
            </a:endParaRPr>
          </a:p>
          <a:p>
            <a:pPr marL="685165" lvl="1" indent="-227965" algn="just">
              <a:lnSpc>
                <a:spcPct val="100000"/>
              </a:lnSpc>
              <a:spcBef>
                <a:spcPts val="4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2060"/>
                </a:solidFill>
                <a:latin typeface="Arial"/>
                <a:ea typeface="+mn-ea"/>
                <a:cs typeface="Arial"/>
                <a:sym typeface="Arial"/>
              </a:rPr>
              <a:t>Type Questions in the Q&amp;A Section</a:t>
            </a:r>
            <a:endParaRPr lang="en-US" dirty="0">
              <a:solidFill>
                <a:srgbClr val="002060"/>
              </a:solidFill>
              <a:latin typeface="Arial"/>
              <a:ea typeface="+mn-ea"/>
              <a:cs typeface="Arial"/>
            </a:endParaRPr>
          </a:p>
          <a:p>
            <a:pPr marL="227965" indent="-227965" algn="just">
              <a:lnSpc>
                <a:spcPct val="150000"/>
              </a:lnSpc>
              <a:spcBef>
                <a:spcPts val="4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accent6"/>
                </a:solidFill>
                <a:latin typeface="Arial"/>
                <a:ea typeface="+mn-ea"/>
                <a:cs typeface="Arial"/>
                <a:sym typeface="Arial"/>
              </a:rPr>
              <a:t>Help Us Get to KNOW YOU!</a:t>
            </a:r>
            <a:endParaRPr lang="en-US" sz="2400" b="1" dirty="0">
              <a:solidFill>
                <a:schemeClr val="accent6"/>
              </a:solidFill>
              <a:latin typeface="Arial"/>
              <a:ea typeface="+mn-ea"/>
              <a:cs typeface="Arial"/>
            </a:endParaRPr>
          </a:p>
          <a:p>
            <a:pPr marL="685165" lvl="1" indent="-227965" algn="just">
              <a:lnSpc>
                <a:spcPct val="150000"/>
              </a:lnSpc>
              <a:spcBef>
                <a:spcPts val="4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lang="en-US" b="1" u="sng" dirty="0">
                <a:solidFill>
                  <a:srgbClr val="002060"/>
                </a:solidFill>
                <a:latin typeface="Arial"/>
                <a:ea typeface="+mn-ea"/>
                <a:cs typeface="Arial"/>
                <a:sym typeface="Arial"/>
              </a:rPr>
              <a:t>In the CHAT BOX: </a:t>
            </a:r>
          </a:p>
          <a:p>
            <a:pPr marL="1200150" lvl="2" indent="-285750" algn="just">
              <a:lnSpc>
                <a:spcPct val="100000"/>
              </a:lnSpc>
              <a:spcBef>
                <a:spcPts val="4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2060"/>
                </a:solidFill>
                <a:latin typeface="Arial"/>
                <a:ea typeface="+mn-ea"/>
                <a:cs typeface="Arial"/>
                <a:sym typeface="Arial"/>
              </a:rPr>
              <a:t>First Name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00150" lvl="2" indent="-285750" algn="just">
              <a:lnSpc>
                <a:spcPct val="100000"/>
              </a:lnSpc>
              <a:spcBef>
                <a:spcPts val="4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2060"/>
                </a:solidFill>
                <a:latin typeface="Arial"/>
                <a:ea typeface="+mn-ea"/>
                <a:cs typeface="Arial"/>
                <a:sym typeface="Arial"/>
              </a:rPr>
              <a:t>Grad Year 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00150" lvl="2" indent="-285750" algn="just">
              <a:lnSpc>
                <a:spcPct val="100000"/>
              </a:lnSpc>
              <a:spcBef>
                <a:spcPts val="4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2060"/>
                </a:solidFill>
                <a:latin typeface="Arial"/>
                <a:ea typeface="+mn-ea"/>
                <a:cs typeface="Arial"/>
                <a:sym typeface="Arial"/>
              </a:rPr>
              <a:t>City / State</a:t>
            </a:r>
            <a:endParaRPr lang="en-US" dirty="0">
              <a:solidFill>
                <a:srgbClr val="002060"/>
              </a:solidFill>
              <a:latin typeface="Arial"/>
              <a:ea typeface="+mn-ea"/>
              <a:cs typeface="Arial"/>
            </a:endParaRPr>
          </a:p>
          <a:p>
            <a:pPr marL="1200150" lvl="2" indent="-285750" algn="just">
              <a:lnSpc>
                <a:spcPct val="100000"/>
              </a:lnSpc>
              <a:spcBef>
                <a:spcPts val="4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2060"/>
                </a:solidFill>
                <a:latin typeface="Arial"/>
                <a:ea typeface="+mn-ea"/>
                <a:cs typeface="Arial"/>
                <a:sym typeface="Arial"/>
              </a:rPr>
              <a:t>Position(s)</a:t>
            </a:r>
            <a:endParaRPr lang="en-US" dirty="0">
              <a:solidFill>
                <a:srgbClr val="002060"/>
              </a:solidFill>
              <a:latin typeface="Arial"/>
              <a:ea typeface="+mn-ea"/>
              <a:cs typeface="Arial"/>
            </a:endParaRPr>
          </a:p>
          <a:p>
            <a:pPr marL="227965" indent="-227965" algn="just">
              <a:lnSpc>
                <a:spcPct val="150000"/>
              </a:lnSpc>
              <a:spcBef>
                <a:spcPts val="4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endParaRPr lang="en-US" sz="2200" b="1" dirty="0">
              <a:solidFill>
                <a:srgbClr val="F68B1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7965" indent="-227965">
              <a:lnSpc>
                <a:spcPct val="150000"/>
              </a:lnSpc>
              <a:spcBef>
                <a:spcPts val="4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endParaRPr lang="en-US" sz="2200" b="1" dirty="0">
              <a:solidFill>
                <a:srgbClr val="F68B1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buClr>
                <a:srgbClr val="ED7D31"/>
              </a:buClr>
              <a:defRPr/>
            </a:pPr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>
              <a:lnSpc>
                <a:spcPct val="150000"/>
              </a:lnSpc>
              <a:defRPr/>
            </a:pPr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867" y="3917790"/>
            <a:ext cx="1756234" cy="175623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26FEE25-3CCB-4219-9C61-93AC7ED87BFC}"/>
              </a:ext>
            </a:extLst>
          </p:cNvPr>
          <p:cNvSpPr txBox="1">
            <a:spLocks/>
          </p:cNvSpPr>
          <p:nvPr/>
        </p:nvSpPr>
        <p:spPr>
          <a:xfrm>
            <a:off x="478465" y="650597"/>
            <a:ext cx="11227954" cy="11488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u="sng" kern="1200" cap="all" spc="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sz="480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26FEE25-3CCB-4219-9C61-93AC7ED87BFC}"/>
              </a:ext>
            </a:extLst>
          </p:cNvPr>
          <p:cNvSpPr txBox="1">
            <a:spLocks/>
          </p:cNvSpPr>
          <p:nvPr/>
        </p:nvSpPr>
        <p:spPr>
          <a:xfrm>
            <a:off x="478465" y="654714"/>
            <a:ext cx="11227954" cy="11488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u="sng" kern="1200" cap="all" spc="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5400" dirty="0">
                <a:solidFill>
                  <a:srgbClr val="002060"/>
                </a:solidFill>
                <a:sym typeface="Arial"/>
              </a:rPr>
              <a:t>Before WE BEGIN</a:t>
            </a:r>
            <a:endParaRPr lang="en-US" sz="540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92015" y="2224554"/>
            <a:ext cx="514889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"/>
                <a:cs typeface="Arial"/>
              </a:rPr>
              <a:t>TO SCHEDULE YOUR FREE NCSA RECRUITING CALL</a:t>
            </a:r>
            <a:endParaRPr lang="en-US" sz="1600" dirty="0">
              <a:latin typeface="Arial"/>
              <a:cs typeface="Arial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3200" b="1" dirty="0">
                <a:solidFill>
                  <a:schemeClr val="accent6"/>
                </a:solidFill>
                <a:latin typeface="Arial"/>
                <a:cs typeface="Arial"/>
              </a:rPr>
              <a:t>SCAN HERE:</a:t>
            </a:r>
            <a:endParaRPr lang="en-US" dirty="0">
              <a:solidFill>
                <a:schemeClr val="accent6"/>
              </a:solidFill>
              <a:latin typeface="Arial"/>
              <a:cs typeface="Arial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7E3F82F3-E4D5-4236-97F1-2F5D2E65B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" y="189517"/>
            <a:ext cx="1316089" cy="1164944"/>
          </a:xfrm>
          <a:prstGeom prst="rect">
            <a:avLst/>
          </a:prstGeom>
        </p:spPr>
      </p:pic>
      <p:pic>
        <p:nvPicPr>
          <p:cNvPr id="11" name="Picture 10" descr="Qr code&#10;&#10;Description automatically generated">
            <a:extLst>
              <a:ext uri="{FF2B5EF4-FFF2-40B4-BE49-F238E27FC236}">
                <a16:creationId xmlns:a16="http://schemas.microsoft.com/office/drawing/2014/main" id="{B2FC19CA-D975-4173-9B48-92AA2603D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509" y="3568349"/>
            <a:ext cx="1981907" cy="198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8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26FEE25-3CCB-4219-9C61-93AC7ED87BFC}"/>
              </a:ext>
            </a:extLst>
          </p:cNvPr>
          <p:cNvSpPr txBox="1">
            <a:spLocks/>
          </p:cNvSpPr>
          <p:nvPr/>
        </p:nvSpPr>
        <p:spPr>
          <a:xfrm>
            <a:off x="478465" y="825261"/>
            <a:ext cx="11395922" cy="1406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u="sng" kern="1200" cap="all" spc="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all" spc="2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ravek"/>
                <a:ea typeface="+mj-ea"/>
                <a:cs typeface="Arial"/>
                <a:sym typeface="Arial"/>
              </a:rPr>
              <a:t>Getting started</a:t>
            </a:r>
            <a:endParaRPr kumimoji="0" lang="en-US" sz="5400" b="1" i="0" u="sng" strike="noStrike" kern="1200" cap="all" spc="2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ravek"/>
              <a:ea typeface="+mj-ea"/>
              <a:cs typeface="Arial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B573B51-C170-49C0-A3D9-8D99730C4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89924" y="2"/>
            <a:ext cx="7602076" cy="470844"/>
          </a:xfrm>
          <a:custGeom>
            <a:avLst/>
            <a:gdLst>
              <a:gd name="connsiteX0" fmla="*/ 9683888 w 9683888"/>
              <a:gd name="connsiteY0" fmla="*/ 0 h 743457"/>
              <a:gd name="connsiteX1" fmla="*/ 0 w 9683888"/>
              <a:gd name="connsiteY1" fmla="*/ 0 h 743457"/>
              <a:gd name="connsiteX2" fmla="*/ 0 w 9683888"/>
              <a:gd name="connsiteY2" fmla="*/ 365878 h 743457"/>
              <a:gd name="connsiteX3" fmla="*/ 11844 w 9683888"/>
              <a:gd name="connsiteY3" fmla="*/ 367909 h 743457"/>
              <a:gd name="connsiteX4" fmla="*/ 106208 w 9683888"/>
              <a:gd name="connsiteY4" fmla="*/ 385974 h 743457"/>
              <a:gd name="connsiteX5" fmla="*/ 183667 w 9683888"/>
              <a:gd name="connsiteY5" fmla="*/ 399162 h 743457"/>
              <a:gd name="connsiteX6" fmla="*/ 292430 w 9683888"/>
              <a:gd name="connsiteY6" fmla="*/ 390408 h 743457"/>
              <a:gd name="connsiteX7" fmla="*/ 386942 w 9683888"/>
              <a:gd name="connsiteY7" fmla="*/ 395582 h 743457"/>
              <a:gd name="connsiteX8" fmla="*/ 485751 w 9683888"/>
              <a:gd name="connsiteY8" fmla="*/ 408404 h 743457"/>
              <a:gd name="connsiteX9" fmla="*/ 604107 w 9683888"/>
              <a:gd name="connsiteY9" fmla="*/ 418647 h 743457"/>
              <a:gd name="connsiteX10" fmla="*/ 694081 w 9683888"/>
              <a:gd name="connsiteY10" fmla="*/ 449524 h 743457"/>
              <a:gd name="connsiteX11" fmla="*/ 762452 w 9683888"/>
              <a:gd name="connsiteY11" fmla="*/ 456090 h 743457"/>
              <a:gd name="connsiteX12" fmla="*/ 987872 w 9683888"/>
              <a:gd name="connsiteY12" fmla="*/ 481862 h 743457"/>
              <a:gd name="connsiteX13" fmla="*/ 1077163 w 9683888"/>
              <a:gd name="connsiteY13" fmla="*/ 524467 h 743457"/>
              <a:gd name="connsiteX14" fmla="*/ 1258716 w 9683888"/>
              <a:gd name="connsiteY14" fmla="*/ 587975 h 743457"/>
              <a:gd name="connsiteX15" fmla="*/ 1298056 w 9683888"/>
              <a:gd name="connsiteY15" fmla="*/ 595413 h 743457"/>
              <a:gd name="connsiteX16" fmla="*/ 1327017 w 9683888"/>
              <a:gd name="connsiteY16" fmla="*/ 617412 h 743457"/>
              <a:gd name="connsiteX17" fmla="*/ 1347909 w 9683888"/>
              <a:gd name="connsiteY17" fmla="*/ 620209 h 743457"/>
              <a:gd name="connsiteX18" fmla="*/ 1421792 w 9683888"/>
              <a:gd name="connsiteY18" fmla="*/ 626139 h 743457"/>
              <a:gd name="connsiteX19" fmla="*/ 1519789 w 9683888"/>
              <a:gd name="connsiteY19" fmla="*/ 645011 h 743457"/>
              <a:gd name="connsiteX20" fmla="*/ 1620886 w 9683888"/>
              <a:gd name="connsiteY20" fmla="*/ 687715 h 743457"/>
              <a:gd name="connsiteX21" fmla="*/ 1676745 w 9683888"/>
              <a:gd name="connsiteY21" fmla="*/ 690130 h 743457"/>
              <a:gd name="connsiteX22" fmla="*/ 1832228 w 9683888"/>
              <a:gd name="connsiteY22" fmla="*/ 690860 h 743457"/>
              <a:gd name="connsiteX23" fmla="*/ 1980464 w 9683888"/>
              <a:gd name="connsiteY23" fmla="*/ 704858 h 743457"/>
              <a:gd name="connsiteX24" fmla="*/ 2051150 w 9683888"/>
              <a:gd name="connsiteY24" fmla="*/ 711187 h 743457"/>
              <a:gd name="connsiteX25" fmla="*/ 2162824 w 9683888"/>
              <a:gd name="connsiteY25" fmla="*/ 709178 h 743457"/>
              <a:gd name="connsiteX26" fmla="*/ 2259859 w 9683888"/>
              <a:gd name="connsiteY26" fmla="*/ 718188 h 743457"/>
              <a:gd name="connsiteX27" fmla="*/ 2378290 w 9683888"/>
              <a:gd name="connsiteY27" fmla="*/ 738748 h 743457"/>
              <a:gd name="connsiteX28" fmla="*/ 2407828 w 9683888"/>
              <a:gd name="connsiteY28" fmla="*/ 743457 h 743457"/>
              <a:gd name="connsiteX29" fmla="*/ 2428936 w 9683888"/>
              <a:gd name="connsiteY29" fmla="*/ 734697 h 743457"/>
              <a:gd name="connsiteX30" fmla="*/ 2646106 w 9683888"/>
              <a:gd name="connsiteY30" fmla="*/ 660204 h 743457"/>
              <a:gd name="connsiteX31" fmla="*/ 2799920 w 9683888"/>
              <a:gd name="connsiteY31" fmla="*/ 630451 h 743457"/>
              <a:gd name="connsiteX32" fmla="*/ 2953556 w 9683888"/>
              <a:gd name="connsiteY32" fmla="*/ 607173 h 743457"/>
              <a:gd name="connsiteX33" fmla="*/ 3009839 w 9683888"/>
              <a:gd name="connsiteY33" fmla="*/ 601743 h 743457"/>
              <a:gd name="connsiteX34" fmla="*/ 3115016 w 9683888"/>
              <a:gd name="connsiteY34" fmla="*/ 584982 h 743457"/>
              <a:gd name="connsiteX35" fmla="*/ 3185844 w 9683888"/>
              <a:gd name="connsiteY35" fmla="*/ 595356 h 743457"/>
              <a:gd name="connsiteX36" fmla="*/ 3246013 w 9683888"/>
              <a:gd name="connsiteY36" fmla="*/ 592418 h 743457"/>
              <a:gd name="connsiteX37" fmla="*/ 3313565 w 9683888"/>
              <a:gd name="connsiteY37" fmla="*/ 574138 h 743457"/>
              <a:gd name="connsiteX38" fmla="*/ 3414143 w 9683888"/>
              <a:gd name="connsiteY38" fmla="*/ 553730 h 743457"/>
              <a:gd name="connsiteX39" fmla="*/ 3552895 w 9683888"/>
              <a:gd name="connsiteY39" fmla="*/ 548563 h 743457"/>
              <a:gd name="connsiteX40" fmla="*/ 3753012 w 9683888"/>
              <a:gd name="connsiteY40" fmla="*/ 599520 h 743457"/>
              <a:gd name="connsiteX41" fmla="*/ 3804392 w 9683888"/>
              <a:gd name="connsiteY41" fmla="*/ 604131 h 743457"/>
              <a:gd name="connsiteX42" fmla="*/ 3916696 w 9683888"/>
              <a:gd name="connsiteY42" fmla="*/ 606540 h 743457"/>
              <a:gd name="connsiteX43" fmla="*/ 4063849 w 9683888"/>
              <a:gd name="connsiteY43" fmla="*/ 604058 h 743457"/>
              <a:gd name="connsiteX44" fmla="*/ 4172179 w 9683888"/>
              <a:gd name="connsiteY44" fmla="*/ 592355 h 743457"/>
              <a:gd name="connsiteX45" fmla="*/ 4276294 w 9683888"/>
              <a:gd name="connsiteY45" fmla="*/ 587119 h 743457"/>
              <a:gd name="connsiteX46" fmla="*/ 4411090 w 9683888"/>
              <a:gd name="connsiteY46" fmla="*/ 575600 h 743457"/>
              <a:gd name="connsiteX47" fmla="*/ 4540465 w 9683888"/>
              <a:gd name="connsiteY47" fmla="*/ 567464 h 743457"/>
              <a:gd name="connsiteX48" fmla="*/ 4545352 w 9683888"/>
              <a:gd name="connsiteY48" fmla="*/ 555554 h 743457"/>
              <a:gd name="connsiteX49" fmla="*/ 4564014 w 9683888"/>
              <a:gd name="connsiteY49" fmla="*/ 553660 h 743457"/>
              <a:gd name="connsiteX50" fmla="*/ 4568602 w 9683888"/>
              <a:gd name="connsiteY50" fmla="*/ 550913 h 743457"/>
              <a:gd name="connsiteX51" fmla="*/ 4595289 w 9683888"/>
              <a:gd name="connsiteY51" fmla="*/ 537407 h 743457"/>
              <a:gd name="connsiteX52" fmla="*/ 4739026 w 9683888"/>
              <a:gd name="connsiteY52" fmla="*/ 532483 h 743457"/>
              <a:gd name="connsiteX53" fmla="*/ 5061335 w 9683888"/>
              <a:gd name="connsiteY53" fmla="*/ 545635 h 743457"/>
              <a:gd name="connsiteX54" fmla="*/ 5338634 w 9683888"/>
              <a:gd name="connsiteY54" fmla="*/ 595754 h 743457"/>
              <a:gd name="connsiteX55" fmla="*/ 5529430 w 9683888"/>
              <a:gd name="connsiteY55" fmla="*/ 606335 h 743457"/>
              <a:gd name="connsiteX56" fmla="*/ 5604039 w 9683888"/>
              <a:gd name="connsiteY56" fmla="*/ 607676 h 743457"/>
              <a:gd name="connsiteX57" fmla="*/ 5625281 w 9683888"/>
              <a:gd name="connsiteY57" fmla="*/ 617253 h 743457"/>
              <a:gd name="connsiteX58" fmla="*/ 5628138 w 9683888"/>
              <a:gd name="connsiteY58" fmla="*/ 615483 h 743457"/>
              <a:gd name="connsiteX59" fmla="*/ 5653593 w 9683888"/>
              <a:gd name="connsiteY59" fmla="*/ 617873 h 743457"/>
              <a:gd name="connsiteX60" fmla="*/ 5658658 w 9683888"/>
              <a:gd name="connsiteY60" fmla="*/ 624279 h 743457"/>
              <a:gd name="connsiteX61" fmla="*/ 5675963 w 9683888"/>
              <a:gd name="connsiteY61" fmla="*/ 627762 h 743457"/>
              <a:gd name="connsiteX62" fmla="*/ 5709625 w 9683888"/>
              <a:gd name="connsiteY62" fmla="*/ 639593 h 743457"/>
              <a:gd name="connsiteX63" fmla="*/ 5716324 w 9683888"/>
              <a:gd name="connsiteY63" fmla="*/ 637148 h 743457"/>
              <a:gd name="connsiteX64" fmla="*/ 5767720 w 9683888"/>
              <a:gd name="connsiteY64" fmla="*/ 647737 h 743457"/>
              <a:gd name="connsiteX65" fmla="*/ 5768619 w 9683888"/>
              <a:gd name="connsiteY65" fmla="*/ 645671 h 743457"/>
              <a:gd name="connsiteX66" fmla="*/ 5858696 w 9683888"/>
              <a:gd name="connsiteY66" fmla="*/ 628099 h 743457"/>
              <a:gd name="connsiteX67" fmla="*/ 5935260 w 9683888"/>
              <a:gd name="connsiteY67" fmla="*/ 596904 h 743457"/>
              <a:gd name="connsiteX68" fmla="*/ 5946176 w 9683888"/>
              <a:gd name="connsiteY68" fmla="*/ 597874 h 743457"/>
              <a:gd name="connsiteX69" fmla="*/ 5946447 w 9683888"/>
              <a:gd name="connsiteY69" fmla="*/ 597396 h 743457"/>
              <a:gd name="connsiteX70" fmla="*/ 5958069 w 9683888"/>
              <a:gd name="connsiteY70" fmla="*/ 597432 h 743457"/>
              <a:gd name="connsiteX71" fmla="*/ 5966081 w 9683888"/>
              <a:gd name="connsiteY71" fmla="*/ 599643 h 743457"/>
              <a:gd name="connsiteX72" fmla="*/ 5987259 w 9683888"/>
              <a:gd name="connsiteY72" fmla="*/ 601523 h 743457"/>
              <a:gd name="connsiteX73" fmla="*/ 5994905 w 9683888"/>
              <a:gd name="connsiteY73" fmla="*/ 598873 h 743457"/>
              <a:gd name="connsiteX74" fmla="*/ 6054803 w 9683888"/>
              <a:gd name="connsiteY74" fmla="*/ 541202 h 743457"/>
              <a:gd name="connsiteX75" fmla="*/ 6188672 w 9683888"/>
              <a:gd name="connsiteY75" fmla="*/ 496389 h 743457"/>
              <a:gd name="connsiteX76" fmla="*/ 6323280 w 9683888"/>
              <a:gd name="connsiteY76" fmla="*/ 458013 h 743457"/>
              <a:gd name="connsiteX77" fmla="*/ 6457257 w 9683888"/>
              <a:gd name="connsiteY77" fmla="*/ 414621 h 743457"/>
              <a:gd name="connsiteX78" fmla="*/ 6530019 w 9683888"/>
              <a:gd name="connsiteY78" fmla="*/ 423168 h 743457"/>
              <a:gd name="connsiteX79" fmla="*/ 6626800 w 9683888"/>
              <a:gd name="connsiteY79" fmla="*/ 375078 h 743457"/>
              <a:gd name="connsiteX80" fmla="*/ 6689231 w 9683888"/>
              <a:gd name="connsiteY80" fmla="*/ 353501 h 743457"/>
              <a:gd name="connsiteX81" fmla="*/ 6726440 w 9683888"/>
              <a:gd name="connsiteY81" fmla="*/ 340276 h 743457"/>
              <a:gd name="connsiteX82" fmla="*/ 6835228 w 9683888"/>
              <a:gd name="connsiteY82" fmla="*/ 329393 h 743457"/>
              <a:gd name="connsiteX83" fmla="*/ 7039363 w 9683888"/>
              <a:gd name="connsiteY83" fmla="*/ 370823 h 743457"/>
              <a:gd name="connsiteX84" fmla="*/ 7095156 w 9683888"/>
              <a:gd name="connsiteY84" fmla="*/ 366075 h 743457"/>
              <a:gd name="connsiteX85" fmla="*/ 7187061 w 9683888"/>
              <a:gd name="connsiteY85" fmla="*/ 383876 h 743457"/>
              <a:gd name="connsiteX86" fmla="*/ 7295039 w 9683888"/>
              <a:gd name="connsiteY86" fmla="*/ 355046 h 743457"/>
              <a:gd name="connsiteX87" fmla="*/ 7373651 w 9683888"/>
              <a:gd name="connsiteY87" fmla="*/ 322299 h 743457"/>
              <a:gd name="connsiteX88" fmla="*/ 7418964 w 9683888"/>
              <a:gd name="connsiteY88" fmla="*/ 308685 h 743457"/>
              <a:gd name="connsiteX89" fmla="*/ 7450568 w 9683888"/>
              <a:gd name="connsiteY89" fmla="*/ 293511 h 743457"/>
              <a:gd name="connsiteX90" fmla="*/ 7538380 w 9683888"/>
              <a:gd name="connsiteY90" fmla="*/ 283235 h 743457"/>
              <a:gd name="connsiteX91" fmla="*/ 7786348 w 9683888"/>
              <a:gd name="connsiteY91" fmla="*/ 225377 h 743457"/>
              <a:gd name="connsiteX92" fmla="*/ 7849534 w 9683888"/>
              <a:gd name="connsiteY92" fmla="*/ 245434 h 743457"/>
              <a:gd name="connsiteX93" fmla="*/ 7981165 w 9683888"/>
              <a:gd name="connsiteY93" fmla="*/ 222252 h 743457"/>
              <a:gd name="connsiteX94" fmla="*/ 8171882 w 9683888"/>
              <a:gd name="connsiteY94" fmla="*/ 222497 h 743457"/>
              <a:gd name="connsiteX95" fmla="*/ 8242270 w 9683888"/>
              <a:gd name="connsiteY95" fmla="*/ 180535 h 743457"/>
              <a:gd name="connsiteX96" fmla="*/ 8490152 w 9683888"/>
              <a:gd name="connsiteY96" fmla="*/ 209193 h 743457"/>
              <a:gd name="connsiteX97" fmla="*/ 8622272 w 9683888"/>
              <a:gd name="connsiteY97" fmla="*/ 188859 h 743457"/>
              <a:gd name="connsiteX98" fmla="*/ 8738606 w 9683888"/>
              <a:gd name="connsiteY98" fmla="*/ 208945 h 743457"/>
              <a:gd name="connsiteX99" fmla="*/ 8831307 w 9683888"/>
              <a:gd name="connsiteY99" fmla="*/ 207738 h 743457"/>
              <a:gd name="connsiteX100" fmla="*/ 8891432 w 9683888"/>
              <a:gd name="connsiteY100" fmla="*/ 184510 h 743457"/>
              <a:gd name="connsiteX101" fmla="*/ 8946980 w 9683888"/>
              <a:gd name="connsiteY101" fmla="*/ 145578 h 743457"/>
              <a:gd name="connsiteX102" fmla="*/ 9107760 w 9683888"/>
              <a:gd name="connsiteY102" fmla="*/ 128052 h 743457"/>
              <a:gd name="connsiteX103" fmla="*/ 9195623 w 9683888"/>
              <a:gd name="connsiteY103" fmla="*/ 100212 h 743457"/>
              <a:gd name="connsiteX104" fmla="*/ 9256898 w 9683888"/>
              <a:gd name="connsiteY104" fmla="*/ 73900 h 743457"/>
              <a:gd name="connsiteX105" fmla="*/ 9351740 w 9683888"/>
              <a:gd name="connsiteY105" fmla="*/ 80439 h 743457"/>
              <a:gd name="connsiteX106" fmla="*/ 9539796 w 9683888"/>
              <a:gd name="connsiteY106" fmla="*/ 87069 h 743457"/>
              <a:gd name="connsiteX107" fmla="*/ 9619109 w 9683888"/>
              <a:gd name="connsiteY107" fmla="*/ 39994 h 7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9683888" h="743457">
                <a:moveTo>
                  <a:pt x="9683888" y="0"/>
                </a:moveTo>
                <a:lnTo>
                  <a:pt x="0" y="0"/>
                </a:lnTo>
                <a:lnTo>
                  <a:pt x="0" y="365878"/>
                </a:lnTo>
                <a:lnTo>
                  <a:pt x="11844" y="367909"/>
                </a:lnTo>
                <a:cubicBezTo>
                  <a:pt x="50423" y="374387"/>
                  <a:pt x="87879" y="380746"/>
                  <a:pt x="106208" y="385974"/>
                </a:cubicBezTo>
                <a:cubicBezTo>
                  <a:pt x="119919" y="389979"/>
                  <a:pt x="149687" y="402128"/>
                  <a:pt x="183667" y="399162"/>
                </a:cubicBezTo>
                <a:cubicBezTo>
                  <a:pt x="228274" y="394575"/>
                  <a:pt x="256969" y="398315"/>
                  <a:pt x="292430" y="390408"/>
                </a:cubicBezTo>
                <a:cubicBezTo>
                  <a:pt x="325377" y="395694"/>
                  <a:pt x="374510" y="420053"/>
                  <a:pt x="386942" y="395582"/>
                </a:cubicBezTo>
                <a:cubicBezTo>
                  <a:pt x="400429" y="416427"/>
                  <a:pt x="451168" y="399411"/>
                  <a:pt x="485751" y="408404"/>
                </a:cubicBezTo>
                <a:cubicBezTo>
                  <a:pt x="520399" y="423586"/>
                  <a:pt x="570416" y="404235"/>
                  <a:pt x="604107" y="418647"/>
                </a:cubicBezTo>
                <a:cubicBezTo>
                  <a:pt x="633631" y="425521"/>
                  <a:pt x="672063" y="446364"/>
                  <a:pt x="694081" y="449524"/>
                </a:cubicBezTo>
                <a:cubicBezTo>
                  <a:pt x="700528" y="463278"/>
                  <a:pt x="713487" y="450700"/>
                  <a:pt x="762452" y="456090"/>
                </a:cubicBezTo>
                <a:cubicBezTo>
                  <a:pt x="811417" y="461479"/>
                  <a:pt x="935420" y="470466"/>
                  <a:pt x="987872" y="481862"/>
                </a:cubicBezTo>
                <a:cubicBezTo>
                  <a:pt x="1018493" y="475799"/>
                  <a:pt x="1019470" y="516810"/>
                  <a:pt x="1077163" y="524467"/>
                </a:cubicBezTo>
                <a:cubicBezTo>
                  <a:pt x="1124222" y="535807"/>
                  <a:pt x="1202940" y="574855"/>
                  <a:pt x="1258716" y="587975"/>
                </a:cubicBezTo>
                <a:cubicBezTo>
                  <a:pt x="1274181" y="586466"/>
                  <a:pt x="1286859" y="589632"/>
                  <a:pt x="1298056" y="595413"/>
                </a:cubicBezTo>
                <a:lnTo>
                  <a:pt x="1327017" y="617412"/>
                </a:lnTo>
                <a:lnTo>
                  <a:pt x="1347909" y="620209"/>
                </a:lnTo>
                <a:cubicBezTo>
                  <a:pt x="1377004" y="628445"/>
                  <a:pt x="1394712" y="616344"/>
                  <a:pt x="1421792" y="626139"/>
                </a:cubicBezTo>
                <a:cubicBezTo>
                  <a:pt x="1466260" y="647543"/>
                  <a:pt x="1506099" y="610975"/>
                  <a:pt x="1519789" y="645011"/>
                </a:cubicBezTo>
                <a:cubicBezTo>
                  <a:pt x="1556219" y="665699"/>
                  <a:pt x="1578776" y="668950"/>
                  <a:pt x="1620886" y="687715"/>
                </a:cubicBezTo>
                <a:cubicBezTo>
                  <a:pt x="1658228" y="693647"/>
                  <a:pt x="1636224" y="694371"/>
                  <a:pt x="1676745" y="690130"/>
                </a:cubicBezTo>
                <a:cubicBezTo>
                  <a:pt x="1713709" y="697532"/>
                  <a:pt x="1774627" y="701403"/>
                  <a:pt x="1832228" y="690860"/>
                </a:cubicBezTo>
                <a:cubicBezTo>
                  <a:pt x="1866586" y="689181"/>
                  <a:pt x="1949046" y="755765"/>
                  <a:pt x="1980464" y="704858"/>
                </a:cubicBezTo>
                <a:cubicBezTo>
                  <a:pt x="2001472" y="716610"/>
                  <a:pt x="2020758" y="710467"/>
                  <a:pt x="2051150" y="711187"/>
                </a:cubicBezTo>
                <a:cubicBezTo>
                  <a:pt x="2081543" y="711907"/>
                  <a:pt x="2117567" y="736153"/>
                  <a:pt x="2162824" y="709178"/>
                </a:cubicBezTo>
                <a:cubicBezTo>
                  <a:pt x="2219712" y="701824"/>
                  <a:pt x="2181421" y="742368"/>
                  <a:pt x="2259859" y="718188"/>
                </a:cubicBezTo>
                <a:cubicBezTo>
                  <a:pt x="2296623" y="733933"/>
                  <a:pt x="2337412" y="741012"/>
                  <a:pt x="2378290" y="738748"/>
                </a:cubicBezTo>
                <a:cubicBezTo>
                  <a:pt x="2380041" y="725410"/>
                  <a:pt x="2399659" y="741017"/>
                  <a:pt x="2407828" y="743457"/>
                </a:cubicBezTo>
                <a:cubicBezTo>
                  <a:pt x="2406113" y="735180"/>
                  <a:pt x="2421642" y="728742"/>
                  <a:pt x="2428936" y="734697"/>
                </a:cubicBezTo>
                <a:cubicBezTo>
                  <a:pt x="2468648" y="720822"/>
                  <a:pt x="2584275" y="677579"/>
                  <a:pt x="2646106" y="660204"/>
                </a:cubicBezTo>
                <a:cubicBezTo>
                  <a:pt x="2706894" y="652346"/>
                  <a:pt x="2738390" y="612318"/>
                  <a:pt x="2799920" y="630451"/>
                </a:cubicBezTo>
                <a:cubicBezTo>
                  <a:pt x="2856798" y="622940"/>
                  <a:pt x="2902940" y="602232"/>
                  <a:pt x="2953556" y="607173"/>
                </a:cubicBezTo>
                <a:cubicBezTo>
                  <a:pt x="2970626" y="593247"/>
                  <a:pt x="2988095" y="586399"/>
                  <a:pt x="3009839" y="601743"/>
                </a:cubicBezTo>
                <a:cubicBezTo>
                  <a:pt x="3046166" y="594868"/>
                  <a:pt x="3085682" y="586046"/>
                  <a:pt x="3115016" y="584982"/>
                </a:cubicBezTo>
                <a:cubicBezTo>
                  <a:pt x="3144992" y="587935"/>
                  <a:pt x="3158740" y="599045"/>
                  <a:pt x="3185844" y="595356"/>
                </a:cubicBezTo>
                <a:cubicBezTo>
                  <a:pt x="3209939" y="576197"/>
                  <a:pt x="3221731" y="614583"/>
                  <a:pt x="3246013" y="592418"/>
                </a:cubicBezTo>
                <a:cubicBezTo>
                  <a:pt x="3228976" y="565486"/>
                  <a:pt x="3320172" y="599686"/>
                  <a:pt x="3313565" y="574138"/>
                </a:cubicBezTo>
                <a:cubicBezTo>
                  <a:pt x="3341586" y="564515"/>
                  <a:pt x="3371901" y="555346"/>
                  <a:pt x="3414143" y="553730"/>
                </a:cubicBezTo>
                <a:cubicBezTo>
                  <a:pt x="3463229" y="557630"/>
                  <a:pt x="3476532" y="539673"/>
                  <a:pt x="3552895" y="548563"/>
                </a:cubicBezTo>
                <a:cubicBezTo>
                  <a:pt x="3620356" y="561042"/>
                  <a:pt x="3688830" y="574962"/>
                  <a:pt x="3753012" y="599520"/>
                </a:cubicBezTo>
                <a:cubicBezTo>
                  <a:pt x="3769580" y="615048"/>
                  <a:pt x="3777112" y="602961"/>
                  <a:pt x="3804392" y="604131"/>
                </a:cubicBezTo>
                <a:cubicBezTo>
                  <a:pt x="3831672" y="605301"/>
                  <a:pt x="3878076" y="605222"/>
                  <a:pt x="3916696" y="606540"/>
                </a:cubicBezTo>
                <a:cubicBezTo>
                  <a:pt x="3970533" y="603881"/>
                  <a:pt x="3981244" y="618066"/>
                  <a:pt x="4063849" y="604058"/>
                </a:cubicBezTo>
                <a:cubicBezTo>
                  <a:pt x="4074473" y="605185"/>
                  <a:pt x="4134611" y="589365"/>
                  <a:pt x="4172179" y="592355"/>
                </a:cubicBezTo>
                <a:cubicBezTo>
                  <a:pt x="4180554" y="576172"/>
                  <a:pt x="4255433" y="602075"/>
                  <a:pt x="4276294" y="587119"/>
                </a:cubicBezTo>
                <a:cubicBezTo>
                  <a:pt x="4326119" y="586973"/>
                  <a:pt x="4361692" y="573867"/>
                  <a:pt x="4411090" y="575600"/>
                </a:cubicBezTo>
                <a:cubicBezTo>
                  <a:pt x="4465125" y="575500"/>
                  <a:pt x="4518088" y="570805"/>
                  <a:pt x="4540465" y="567464"/>
                </a:cubicBezTo>
                <a:lnTo>
                  <a:pt x="4545352" y="555554"/>
                </a:lnTo>
                <a:lnTo>
                  <a:pt x="4564014" y="553660"/>
                </a:lnTo>
                <a:lnTo>
                  <a:pt x="4568602" y="550913"/>
                </a:lnTo>
                <a:cubicBezTo>
                  <a:pt x="4577353" y="545618"/>
                  <a:pt x="4586105" y="540734"/>
                  <a:pt x="4595289" y="537407"/>
                </a:cubicBezTo>
                <a:cubicBezTo>
                  <a:pt x="4623104" y="537511"/>
                  <a:pt x="4660764" y="533229"/>
                  <a:pt x="4739026" y="532483"/>
                </a:cubicBezTo>
                <a:cubicBezTo>
                  <a:pt x="4806238" y="527255"/>
                  <a:pt x="4944577" y="524439"/>
                  <a:pt x="5061335" y="545635"/>
                </a:cubicBezTo>
                <a:cubicBezTo>
                  <a:pt x="5167156" y="553533"/>
                  <a:pt x="5251789" y="586167"/>
                  <a:pt x="5338634" y="595754"/>
                </a:cubicBezTo>
                <a:cubicBezTo>
                  <a:pt x="5415763" y="589622"/>
                  <a:pt x="5434719" y="609365"/>
                  <a:pt x="5529430" y="606335"/>
                </a:cubicBezTo>
                <a:cubicBezTo>
                  <a:pt x="5534498" y="613561"/>
                  <a:pt x="5597157" y="603269"/>
                  <a:pt x="5604039" y="607676"/>
                </a:cubicBezTo>
                <a:lnTo>
                  <a:pt x="5625281" y="617253"/>
                </a:lnTo>
                <a:lnTo>
                  <a:pt x="5628138" y="615483"/>
                </a:lnTo>
                <a:cubicBezTo>
                  <a:pt x="5640641" y="612245"/>
                  <a:pt x="5648217" y="613966"/>
                  <a:pt x="5653593" y="617873"/>
                </a:cubicBezTo>
                <a:lnTo>
                  <a:pt x="5658658" y="624279"/>
                </a:lnTo>
                <a:lnTo>
                  <a:pt x="5675963" y="627762"/>
                </a:lnTo>
                <a:lnTo>
                  <a:pt x="5709625" y="639593"/>
                </a:lnTo>
                <a:lnTo>
                  <a:pt x="5716324" y="637148"/>
                </a:lnTo>
                <a:lnTo>
                  <a:pt x="5767720" y="647737"/>
                </a:lnTo>
                <a:lnTo>
                  <a:pt x="5768619" y="645671"/>
                </a:lnTo>
                <a:cubicBezTo>
                  <a:pt x="5776130" y="642927"/>
                  <a:pt x="5830922" y="636226"/>
                  <a:pt x="5858696" y="628099"/>
                </a:cubicBezTo>
                <a:lnTo>
                  <a:pt x="5935260" y="596904"/>
                </a:lnTo>
                <a:lnTo>
                  <a:pt x="5946176" y="597874"/>
                </a:lnTo>
                <a:lnTo>
                  <a:pt x="5946447" y="597396"/>
                </a:lnTo>
                <a:cubicBezTo>
                  <a:pt x="5948934" y="596546"/>
                  <a:pt x="5952567" y="596468"/>
                  <a:pt x="5958069" y="597432"/>
                </a:cubicBezTo>
                <a:lnTo>
                  <a:pt x="5966081" y="599643"/>
                </a:lnTo>
                <a:lnTo>
                  <a:pt x="5987259" y="601523"/>
                </a:lnTo>
                <a:lnTo>
                  <a:pt x="5994905" y="598873"/>
                </a:lnTo>
                <a:cubicBezTo>
                  <a:pt x="6020610" y="579716"/>
                  <a:pt x="6016968" y="560235"/>
                  <a:pt x="6054803" y="541202"/>
                </a:cubicBezTo>
                <a:cubicBezTo>
                  <a:pt x="6108247" y="527358"/>
                  <a:pt x="6130976" y="484538"/>
                  <a:pt x="6188672" y="496389"/>
                </a:cubicBezTo>
                <a:cubicBezTo>
                  <a:pt x="6238659" y="483279"/>
                  <a:pt x="6277194" y="458153"/>
                  <a:pt x="6323280" y="458013"/>
                </a:cubicBezTo>
                <a:cubicBezTo>
                  <a:pt x="6368044" y="444385"/>
                  <a:pt x="6422801" y="420428"/>
                  <a:pt x="6457257" y="414621"/>
                </a:cubicBezTo>
                <a:cubicBezTo>
                  <a:pt x="6483424" y="410645"/>
                  <a:pt x="6508964" y="423228"/>
                  <a:pt x="6530019" y="423168"/>
                </a:cubicBezTo>
                <a:cubicBezTo>
                  <a:pt x="6558276" y="416578"/>
                  <a:pt x="6600264" y="386690"/>
                  <a:pt x="6626800" y="375078"/>
                </a:cubicBezTo>
                <a:cubicBezTo>
                  <a:pt x="6664418" y="400828"/>
                  <a:pt x="6655535" y="354302"/>
                  <a:pt x="6689231" y="353501"/>
                </a:cubicBezTo>
                <a:cubicBezTo>
                  <a:pt x="6708837" y="361122"/>
                  <a:pt x="6719642" y="359485"/>
                  <a:pt x="6726440" y="340276"/>
                </a:cubicBezTo>
                <a:cubicBezTo>
                  <a:pt x="6818329" y="378763"/>
                  <a:pt x="6765502" y="328183"/>
                  <a:pt x="6835228" y="329393"/>
                </a:cubicBezTo>
                <a:cubicBezTo>
                  <a:pt x="6897464" y="335048"/>
                  <a:pt x="6962224" y="329085"/>
                  <a:pt x="7039363" y="370823"/>
                </a:cubicBezTo>
                <a:cubicBezTo>
                  <a:pt x="7056368" y="384567"/>
                  <a:pt x="7070539" y="363899"/>
                  <a:pt x="7095156" y="366075"/>
                </a:cubicBezTo>
                <a:cubicBezTo>
                  <a:pt x="7119772" y="368250"/>
                  <a:pt x="7153748" y="385714"/>
                  <a:pt x="7187061" y="383876"/>
                </a:cubicBezTo>
                <a:cubicBezTo>
                  <a:pt x="7242115" y="377604"/>
                  <a:pt x="7270954" y="334249"/>
                  <a:pt x="7295039" y="355046"/>
                </a:cubicBezTo>
                <a:cubicBezTo>
                  <a:pt x="7320104" y="344159"/>
                  <a:pt x="7343179" y="301443"/>
                  <a:pt x="7373651" y="322299"/>
                </a:cubicBezTo>
                <a:cubicBezTo>
                  <a:pt x="7367160" y="298575"/>
                  <a:pt x="7410095" y="329040"/>
                  <a:pt x="7418964" y="308685"/>
                </a:cubicBezTo>
                <a:cubicBezTo>
                  <a:pt x="7424243" y="291807"/>
                  <a:pt x="7438503" y="297117"/>
                  <a:pt x="7450568" y="293511"/>
                </a:cubicBezTo>
                <a:cubicBezTo>
                  <a:pt x="7461276" y="277652"/>
                  <a:pt x="7519437" y="275664"/>
                  <a:pt x="7538380" y="283235"/>
                </a:cubicBezTo>
                <a:cubicBezTo>
                  <a:pt x="7594343" y="271879"/>
                  <a:pt x="7734488" y="231676"/>
                  <a:pt x="7786348" y="225377"/>
                </a:cubicBezTo>
                <a:cubicBezTo>
                  <a:pt x="7797693" y="277094"/>
                  <a:pt x="7847327" y="236176"/>
                  <a:pt x="7849534" y="245434"/>
                </a:cubicBezTo>
                <a:cubicBezTo>
                  <a:pt x="7894253" y="231282"/>
                  <a:pt x="7937937" y="238796"/>
                  <a:pt x="7981165" y="222252"/>
                </a:cubicBezTo>
                <a:cubicBezTo>
                  <a:pt x="8066564" y="234459"/>
                  <a:pt x="8127007" y="235277"/>
                  <a:pt x="8171882" y="222497"/>
                </a:cubicBezTo>
                <a:cubicBezTo>
                  <a:pt x="8183092" y="205785"/>
                  <a:pt x="8217423" y="177145"/>
                  <a:pt x="8242270" y="180535"/>
                </a:cubicBezTo>
                <a:cubicBezTo>
                  <a:pt x="8294138" y="178846"/>
                  <a:pt x="8410926" y="208334"/>
                  <a:pt x="8490152" y="209193"/>
                </a:cubicBezTo>
                <a:cubicBezTo>
                  <a:pt x="8558493" y="195433"/>
                  <a:pt x="8564727" y="233466"/>
                  <a:pt x="8622272" y="188859"/>
                </a:cubicBezTo>
                <a:cubicBezTo>
                  <a:pt x="8659556" y="191317"/>
                  <a:pt x="8666988" y="178214"/>
                  <a:pt x="8738606" y="208945"/>
                </a:cubicBezTo>
                <a:cubicBezTo>
                  <a:pt x="8769507" y="208543"/>
                  <a:pt x="8800406" y="224019"/>
                  <a:pt x="8831307" y="207738"/>
                </a:cubicBezTo>
                <a:cubicBezTo>
                  <a:pt x="8836477" y="191612"/>
                  <a:pt x="8870109" y="182455"/>
                  <a:pt x="8891432" y="184510"/>
                </a:cubicBezTo>
                <a:cubicBezTo>
                  <a:pt x="8876795" y="135260"/>
                  <a:pt x="8938553" y="173381"/>
                  <a:pt x="8946980" y="145578"/>
                </a:cubicBezTo>
                <a:cubicBezTo>
                  <a:pt x="9010957" y="156064"/>
                  <a:pt x="9046552" y="157746"/>
                  <a:pt x="9107760" y="128052"/>
                </a:cubicBezTo>
                <a:cubicBezTo>
                  <a:pt x="9135191" y="151813"/>
                  <a:pt x="9184204" y="114911"/>
                  <a:pt x="9195623" y="100212"/>
                </a:cubicBezTo>
                <a:cubicBezTo>
                  <a:pt x="9222736" y="85917"/>
                  <a:pt x="9230892" y="98248"/>
                  <a:pt x="9256898" y="73900"/>
                </a:cubicBezTo>
                <a:cubicBezTo>
                  <a:pt x="9276443" y="63724"/>
                  <a:pt x="9334001" y="80454"/>
                  <a:pt x="9351740" y="80439"/>
                </a:cubicBezTo>
                <a:cubicBezTo>
                  <a:pt x="9398889" y="82633"/>
                  <a:pt x="9473718" y="102566"/>
                  <a:pt x="9539796" y="87069"/>
                </a:cubicBezTo>
                <a:cubicBezTo>
                  <a:pt x="9565852" y="70987"/>
                  <a:pt x="9591569" y="56211"/>
                  <a:pt x="9619109" y="3999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02C846-8F3F-4831-8CB5-C5B72BE8C2D1}"/>
              </a:ext>
            </a:extLst>
          </p:cNvPr>
          <p:cNvSpPr txBox="1">
            <a:spLocks/>
          </p:cNvSpPr>
          <p:nvPr/>
        </p:nvSpPr>
        <p:spPr>
          <a:xfrm>
            <a:off x="317611" y="2116088"/>
            <a:ext cx="6989239" cy="42028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965" marR="0" lvl="0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68B16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Think about your Preferences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68B1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85165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Academics, Athletics, Financial, Social Fit</a:t>
            </a:r>
          </a:p>
          <a:p>
            <a:pPr marL="685165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27965" marR="0" lvl="0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68B1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Make a Target List of Schools (50-60)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68B1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,Sans-Serif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Dream (10) -  Target (25)  -  Safety (10)</a:t>
            </a:r>
          </a:p>
          <a:p>
            <a:pPr marL="971550" marR="0" lvl="2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Programs at your Showcases, Camps, or Tournaments</a:t>
            </a:r>
          </a:p>
          <a:p>
            <a:pPr marL="971550" marR="0" lvl="2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Coaches who have contacted you or your coach</a:t>
            </a:r>
          </a:p>
          <a:p>
            <a:pPr marL="971550" marR="0" lvl="2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NCSA Profile Views, Follows, Roster Openings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C7BCC73-A901-44EB-B0E7-879E19267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9827"/>
            <a:ext cx="10680562" cy="1078174"/>
          </a:xfrm>
          <a:custGeom>
            <a:avLst/>
            <a:gdLst>
              <a:gd name="connsiteX0" fmla="*/ 3617689 w 10680562"/>
              <a:gd name="connsiteY0" fmla="*/ 0 h 1605023"/>
              <a:gd name="connsiteX1" fmla="*/ 3635901 w 10680562"/>
              <a:gd name="connsiteY1" fmla="*/ 7738 h 1605023"/>
              <a:gd name="connsiteX2" fmla="*/ 3690891 w 10680562"/>
              <a:gd name="connsiteY2" fmla="*/ 7049 h 1605023"/>
              <a:gd name="connsiteX3" fmla="*/ 3832247 w 10680562"/>
              <a:gd name="connsiteY3" fmla="*/ 13937 h 1605023"/>
              <a:gd name="connsiteX4" fmla="*/ 3999111 w 10680562"/>
              <a:gd name="connsiteY4" fmla="*/ 44624 h 1605023"/>
              <a:gd name="connsiteX5" fmla="*/ 4034676 w 10680562"/>
              <a:gd name="connsiteY5" fmla="*/ 48775 h 1605023"/>
              <a:gd name="connsiteX6" fmla="*/ 4065394 w 10680562"/>
              <a:gd name="connsiteY6" fmla="*/ 42879 h 1605023"/>
              <a:gd name="connsiteX7" fmla="*/ 4072648 w 10680562"/>
              <a:gd name="connsiteY7" fmla="*/ 33262 h 1605023"/>
              <a:gd name="connsiteX8" fmla="*/ 4092232 w 10680562"/>
              <a:gd name="connsiteY8" fmla="*/ 34026 h 1605023"/>
              <a:gd name="connsiteX9" fmla="*/ 4097470 w 10680562"/>
              <a:gd name="connsiteY9" fmla="*/ 32252 h 1605023"/>
              <a:gd name="connsiteX10" fmla="*/ 4127488 w 10680562"/>
              <a:gd name="connsiteY10" fmla="*/ 24056 h 1605023"/>
              <a:gd name="connsiteX11" fmla="*/ 4190803 w 10680562"/>
              <a:gd name="connsiteY11" fmla="*/ 55685 h 1605023"/>
              <a:gd name="connsiteX12" fmla="*/ 4269333 w 10680562"/>
              <a:gd name="connsiteY12" fmla="*/ 54186 h 1605023"/>
              <a:gd name="connsiteX13" fmla="*/ 4481486 w 10680562"/>
              <a:gd name="connsiteY13" fmla="*/ 116915 h 1605023"/>
              <a:gd name="connsiteX14" fmla="*/ 4651418 w 10680562"/>
              <a:gd name="connsiteY14" fmla="*/ 150071 h 1605023"/>
              <a:gd name="connsiteX15" fmla="*/ 4863575 w 10680562"/>
              <a:gd name="connsiteY15" fmla="*/ 175458 h 1605023"/>
              <a:gd name="connsiteX16" fmla="*/ 5013635 w 10680562"/>
              <a:gd name="connsiteY16" fmla="*/ 213928 h 1605023"/>
              <a:gd name="connsiteX17" fmla="*/ 5203044 w 10680562"/>
              <a:gd name="connsiteY17" fmla="*/ 228946 h 1605023"/>
              <a:gd name="connsiteX18" fmla="*/ 5207070 w 10680562"/>
              <a:gd name="connsiteY18" fmla="*/ 235105 h 1605023"/>
              <a:gd name="connsiteX19" fmla="*/ 5224253 w 10680562"/>
              <a:gd name="connsiteY19" fmla="*/ 240320 h 1605023"/>
              <a:gd name="connsiteX20" fmla="*/ 5256736 w 10680562"/>
              <a:gd name="connsiteY20" fmla="*/ 254811 h 1605023"/>
              <a:gd name="connsiteX21" fmla="*/ 5264095 w 10680562"/>
              <a:gd name="connsiteY21" fmla="*/ 253567 h 1605023"/>
              <a:gd name="connsiteX22" fmla="*/ 5315084 w 10680562"/>
              <a:gd name="connsiteY22" fmla="*/ 269264 h 1605023"/>
              <a:gd name="connsiteX23" fmla="*/ 5316393 w 10680562"/>
              <a:gd name="connsiteY23" fmla="*/ 267603 h 1605023"/>
              <a:gd name="connsiteX24" fmla="*/ 5333427 w 10680562"/>
              <a:gd name="connsiteY24" fmla="*/ 263823 h 1605023"/>
              <a:gd name="connsiteX25" fmla="*/ 5364589 w 10680562"/>
              <a:gd name="connsiteY25" fmla="*/ 260882 h 1605023"/>
              <a:gd name="connsiteX26" fmla="*/ 5443973 w 10680562"/>
              <a:gd name="connsiteY26" fmla="*/ 230866 h 1605023"/>
              <a:gd name="connsiteX27" fmla="*/ 5497201 w 10680562"/>
              <a:gd name="connsiteY27" fmla="*/ 247023 h 1605023"/>
              <a:gd name="connsiteX28" fmla="*/ 5508269 w 10680562"/>
              <a:gd name="connsiteY28" fmla="*/ 249256 h 1605023"/>
              <a:gd name="connsiteX29" fmla="*/ 5508636 w 10680562"/>
              <a:gd name="connsiteY29" fmla="*/ 248880 h 1605023"/>
              <a:gd name="connsiteX30" fmla="*/ 5520606 w 10680562"/>
              <a:gd name="connsiteY30" fmla="*/ 250400 h 1605023"/>
              <a:gd name="connsiteX31" fmla="*/ 5528451 w 10680562"/>
              <a:gd name="connsiteY31" fmla="*/ 253330 h 1605023"/>
              <a:gd name="connsiteX32" fmla="*/ 5549923 w 10680562"/>
              <a:gd name="connsiteY32" fmla="*/ 257662 h 1605023"/>
              <a:gd name="connsiteX33" fmla="*/ 5558295 w 10680562"/>
              <a:gd name="connsiteY33" fmla="*/ 256364 h 1605023"/>
              <a:gd name="connsiteX34" fmla="*/ 5664799 w 10680562"/>
              <a:gd name="connsiteY34" fmla="*/ 278924 h 1605023"/>
              <a:gd name="connsiteX35" fmla="*/ 5796160 w 10680562"/>
              <a:gd name="connsiteY35" fmla="*/ 307979 h 1605023"/>
              <a:gd name="connsiteX36" fmla="*/ 5897647 w 10680562"/>
              <a:gd name="connsiteY36" fmla="*/ 339431 h 1605023"/>
              <a:gd name="connsiteX37" fmla="*/ 5978838 w 10680562"/>
              <a:gd name="connsiteY37" fmla="*/ 367970 h 1605023"/>
              <a:gd name="connsiteX38" fmla="*/ 6050367 w 10680562"/>
              <a:gd name="connsiteY38" fmla="*/ 386341 h 1605023"/>
              <a:gd name="connsiteX39" fmla="*/ 6140609 w 10680562"/>
              <a:gd name="connsiteY39" fmla="*/ 385135 h 1605023"/>
              <a:gd name="connsiteX40" fmla="*/ 6302950 w 10680562"/>
              <a:gd name="connsiteY40" fmla="*/ 448183 h 1605023"/>
              <a:gd name="connsiteX41" fmla="*/ 6308533 w 10680562"/>
              <a:gd name="connsiteY41" fmla="*/ 448551 h 1605023"/>
              <a:gd name="connsiteX42" fmla="*/ 6340278 w 10680562"/>
              <a:gd name="connsiteY42" fmla="*/ 468555 h 1605023"/>
              <a:gd name="connsiteX43" fmla="*/ 6341685 w 10680562"/>
              <a:gd name="connsiteY43" fmla="*/ 467587 h 1605023"/>
              <a:gd name="connsiteX44" fmla="*/ 6354862 w 10680562"/>
              <a:gd name="connsiteY44" fmla="*/ 467794 h 1605023"/>
              <a:gd name="connsiteX45" fmla="*/ 6377840 w 10680562"/>
              <a:gd name="connsiteY45" fmla="*/ 471024 h 1605023"/>
              <a:gd name="connsiteX46" fmla="*/ 6442804 w 10680562"/>
              <a:gd name="connsiteY46" fmla="*/ 463091 h 1605023"/>
              <a:gd name="connsiteX47" fmla="*/ 6476009 w 10680562"/>
              <a:gd name="connsiteY47" fmla="*/ 483807 h 1605023"/>
              <a:gd name="connsiteX48" fmla="*/ 6483237 w 10680562"/>
              <a:gd name="connsiteY48" fmla="*/ 487308 h 1605023"/>
              <a:gd name="connsiteX49" fmla="*/ 6483605 w 10680562"/>
              <a:gd name="connsiteY49" fmla="*/ 487102 h 1605023"/>
              <a:gd name="connsiteX50" fmla="*/ 6491673 w 10680562"/>
              <a:gd name="connsiteY50" fmla="*/ 490243 h 1605023"/>
              <a:gd name="connsiteX51" fmla="*/ 6496411 w 10680562"/>
              <a:gd name="connsiteY51" fmla="*/ 493689 h 1605023"/>
              <a:gd name="connsiteX52" fmla="*/ 6510429 w 10680562"/>
              <a:gd name="connsiteY52" fmla="*/ 500479 h 1605023"/>
              <a:gd name="connsiteX53" fmla="*/ 6516750 w 10680562"/>
              <a:gd name="connsiteY53" fmla="*/ 500983 h 1605023"/>
              <a:gd name="connsiteX54" fmla="*/ 6580199 w 10680562"/>
              <a:gd name="connsiteY54" fmla="*/ 483318 h 1605023"/>
              <a:gd name="connsiteX55" fmla="*/ 6690237 w 10680562"/>
              <a:gd name="connsiteY55" fmla="*/ 493051 h 1605023"/>
              <a:gd name="connsiteX56" fmla="*/ 6798356 w 10680562"/>
              <a:gd name="connsiteY56" fmla="*/ 506748 h 1605023"/>
              <a:gd name="connsiteX57" fmla="*/ 6837102 w 10680562"/>
              <a:gd name="connsiteY57" fmla="*/ 513677 h 1605023"/>
              <a:gd name="connsiteX58" fmla="*/ 6907934 w 10680562"/>
              <a:gd name="connsiteY58" fmla="*/ 517339 h 1605023"/>
              <a:gd name="connsiteX59" fmla="*/ 6941474 w 10680562"/>
              <a:gd name="connsiteY59" fmla="*/ 513632 h 1605023"/>
              <a:gd name="connsiteX60" fmla="*/ 6942754 w 10680562"/>
              <a:gd name="connsiteY60" fmla="*/ 514394 h 1605023"/>
              <a:gd name="connsiteX61" fmla="*/ 6946363 w 10680562"/>
              <a:gd name="connsiteY61" fmla="*/ 511066 h 1605023"/>
              <a:gd name="connsiteX62" fmla="*/ 6952592 w 10680562"/>
              <a:gd name="connsiteY62" fmla="*/ 510252 h 1605023"/>
              <a:gd name="connsiteX63" fmla="*/ 6968398 w 10680562"/>
              <a:gd name="connsiteY63" fmla="*/ 513946 h 1605023"/>
              <a:gd name="connsiteX64" fmla="*/ 6974142 w 10680562"/>
              <a:gd name="connsiteY64" fmla="*/ 516310 h 1605023"/>
              <a:gd name="connsiteX65" fmla="*/ 6982971 w 10680562"/>
              <a:gd name="connsiteY65" fmla="*/ 517694 h 1605023"/>
              <a:gd name="connsiteX66" fmla="*/ 6983252 w 10680562"/>
              <a:gd name="connsiteY66" fmla="*/ 517416 h 1605023"/>
              <a:gd name="connsiteX67" fmla="*/ 6991400 w 10680562"/>
              <a:gd name="connsiteY67" fmla="*/ 519321 h 1605023"/>
              <a:gd name="connsiteX68" fmla="*/ 7030460 w 10680562"/>
              <a:gd name="connsiteY68" fmla="*/ 532556 h 1605023"/>
              <a:gd name="connsiteX69" fmla="*/ 7089916 w 10680562"/>
              <a:gd name="connsiteY69" fmla="*/ 511503 h 1605023"/>
              <a:gd name="connsiteX70" fmla="*/ 7113059 w 10680562"/>
              <a:gd name="connsiteY70" fmla="*/ 509904 h 1605023"/>
              <a:gd name="connsiteX71" fmla="*/ 7125755 w 10680562"/>
              <a:gd name="connsiteY71" fmla="*/ 507393 h 1605023"/>
              <a:gd name="connsiteX72" fmla="*/ 7126765 w 10680562"/>
              <a:gd name="connsiteY72" fmla="*/ 506166 h 1605023"/>
              <a:gd name="connsiteX73" fmla="*/ 7164175 w 10680562"/>
              <a:gd name="connsiteY73" fmla="*/ 519011 h 1605023"/>
              <a:gd name="connsiteX74" fmla="*/ 7169654 w 10680562"/>
              <a:gd name="connsiteY74" fmla="*/ 518219 h 1605023"/>
              <a:gd name="connsiteX75" fmla="*/ 7193386 w 10680562"/>
              <a:gd name="connsiteY75" fmla="*/ 529788 h 1605023"/>
              <a:gd name="connsiteX76" fmla="*/ 7205997 w 10680562"/>
              <a:gd name="connsiteY76" fmla="*/ 534060 h 1605023"/>
              <a:gd name="connsiteX77" fmla="*/ 7208842 w 10680562"/>
              <a:gd name="connsiteY77" fmla="*/ 538783 h 1605023"/>
              <a:gd name="connsiteX78" fmla="*/ 7227817 w 10680562"/>
              <a:gd name="connsiteY78" fmla="*/ 543304 h 1605023"/>
              <a:gd name="connsiteX79" fmla="*/ 7230267 w 10680562"/>
              <a:gd name="connsiteY79" fmla="*/ 542497 h 1605023"/>
              <a:gd name="connsiteX80" fmla="*/ 7244913 w 10680562"/>
              <a:gd name="connsiteY80" fmla="*/ 551160 h 1605023"/>
              <a:gd name="connsiteX81" fmla="*/ 7255970 w 10680562"/>
              <a:gd name="connsiteY81" fmla="*/ 564383 h 1605023"/>
              <a:gd name="connsiteX82" fmla="*/ 7421156 w 10680562"/>
              <a:gd name="connsiteY82" fmla="*/ 584155 h 1605023"/>
              <a:gd name="connsiteX83" fmla="*/ 7553166 w 10680562"/>
              <a:gd name="connsiteY83" fmla="*/ 653085 h 1605023"/>
              <a:gd name="connsiteX84" fmla="*/ 7643092 w 10680562"/>
              <a:gd name="connsiteY84" fmla="*/ 662482 h 1605023"/>
              <a:gd name="connsiteX85" fmla="*/ 7896429 w 10680562"/>
              <a:gd name="connsiteY85" fmla="*/ 689054 h 1605023"/>
              <a:gd name="connsiteX86" fmla="*/ 7954620 w 10680562"/>
              <a:gd name="connsiteY86" fmla="*/ 689481 h 1605023"/>
              <a:gd name="connsiteX87" fmla="*/ 8000803 w 10680562"/>
              <a:gd name="connsiteY87" fmla="*/ 714583 h 1605023"/>
              <a:gd name="connsiteX88" fmla="*/ 8023216 w 10680562"/>
              <a:gd name="connsiteY88" fmla="*/ 709000 h 1605023"/>
              <a:gd name="connsiteX89" fmla="*/ 8027136 w 10680562"/>
              <a:gd name="connsiteY89" fmla="*/ 707765 h 1605023"/>
              <a:gd name="connsiteX90" fmla="*/ 8041622 w 10680562"/>
              <a:gd name="connsiteY90" fmla="*/ 708731 h 1605023"/>
              <a:gd name="connsiteX91" fmla="*/ 8047209 w 10680562"/>
              <a:gd name="connsiteY91" fmla="*/ 701624 h 1605023"/>
              <a:gd name="connsiteX92" fmla="*/ 8070088 w 10680562"/>
              <a:gd name="connsiteY92" fmla="*/ 697789 h 1605023"/>
              <a:gd name="connsiteX93" fmla="*/ 8096332 w 10680562"/>
              <a:gd name="connsiteY93" fmla="*/ 701624 h 1605023"/>
              <a:gd name="connsiteX94" fmla="*/ 8219225 w 10680562"/>
              <a:gd name="connsiteY94" fmla="*/ 728069 h 1605023"/>
              <a:gd name="connsiteX95" fmla="*/ 8293793 w 10680562"/>
              <a:gd name="connsiteY95" fmla="*/ 739200 h 1605023"/>
              <a:gd name="connsiteX96" fmla="*/ 8323753 w 10680562"/>
              <a:gd name="connsiteY96" fmla="*/ 736063 h 1605023"/>
              <a:gd name="connsiteX97" fmla="*/ 8364496 w 10680562"/>
              <a:gd name="connsiteY97" fmla="*/ 736635 h 1605023"/>
              <a:gd name="connsiteX98" fmla="*/ 8437662 w 10680562"/>
              <a:gd name="connsiteY98" fmla="*/ 731942 h 1605023"/>
              <a:gd name="connsiteX99" fmla="*/ 8533764 w 10680562"/>
              <a:gd name="connsiteY99" fmla="*/ 735554 h 1605023"/>
              <a:gd name="connsiteX100" fmla="*/ 8596769 w 10680562"/>
              <a:gd name="connsiteY100" fmla="*/ 769632 h 1605023"/>
              <a:gd name="connsiteX101" fmla="*/ 8604035 w 10680562"/>
              <a:gd name="connsiteY101" fmla="*/ 764982 h 1605023"/>
              <a:gd name="connsiteX102" fmla="*/ 8650929 w 10680562"/>
              <a:gd name="connsiteY102" fmla="*/ 773164 h 1605023"/>
              <a:gd name="connsiteX103" fmla="*/ 8806497 w 10680562"/>
              <a:gd name="connsiteY103" fmla="*/ 839707 h 1605023"/>
              <a:gd name="connsiteX104" fmla="*/ 8898377 w 10680562"/>
              <a:gd name="connsiteY104" fmla="*/ 854651 h 1605023"/>
              <a:gd name="connsiteX105" fmla="*/ 8932389 w 10680562"/>
              <a:gd name="connsiteY105" fmla="*/ 853846 h 1605023"/>
              <a:gd name="connsiteX106" fmla="*/ 8989288 w 10680562"/>
              <a:gd name="connsiteY106" fmla="*/ 852877 h 1605023"/>
              <a:gd name="connsiteX107" fmla="*/ 9035275 w 10680562"/>
              <a:gd name="connsiteY107" fmla="*/ 837110 h 1605023"/>
              <a:gd name="connsiteX108" fmla="*/ 9138626 w 10680562"/>
              <a:gd name="connsiteY108" fmla="*/ 862106 h 1605023"/>
              <a:gd name="connsiteX109" fmla="*/ 9216298 w 10680562"/>
              <a:gd name="connsiteY109" fmla="*/ 858754 h 1605023"/>
              <a:gd name="connsiteX110" fmla="*/ 9259941 w 10680562"/>
              <a:gd name="connsiteY110" fmla="*/ 861843 h 1605023"/>
              <a:gd name="connsiteX111" fmla="*/ 9380407 w 10680562"/>
              <a:gd name="connsiteY111" fmla="*/ 864825 h 1605023"/>
              <a:gd name="connsiteX112" fmla="*/ 9490772 w 10680562"/>
              <a:gd name="connsiteY112" fmla="*/ 901190 h 1605023"/>
              <a:gd name="connsiteX113" fmla="*/ 9584982 w 10680562"/>
              <a:gd name="connsiteY113" fmla="*/ 935980 h 1605023"/>
              <a:gd name="connsiteX114" fmla="*/ 9759797 w 10680562"/>
              <a:gd name="connsiteY114" fmla="*/ 1010923 h 1605023"/>
              <a:gd name="connsiteX115" fmla="*/ 9834455 w 10680562"/>
              <a:gd name="connsiteY115" fmla="*/ 1082908 h 1605023"/>
              <a:gd name="connsiteX116" fmla="*/ 9939504 w 10680562"/>
              <a:gd name="connsiteY116" fmla="*/ 1110614 h 1605023"/>
              <a:gd name="connsiteX117" fmla="*/ 10077001 w 10680562"/>
              <a:gd name="connsiteY117" fmla="*/ 1160906 h 1605023"/>
              <a:gd name="connsiteX118" fmla="*/ 10178431 w 10680562"/>
              <a:gd name="connsiteY118" fmla="*/ 1244920 h 1605023"/>
              <a:gd name="connsiteX119" fmla="*/ 10248658 w 10680562"/>
              <a:gd name="connsiteY119" fmla="*/ 1309335 h 1605023"/>
              <a:gd name="connsiteX120" fmla="*/ 10414709 w 10680562"/>
              <a:gd name="connsiteY120" fmla="*/ 1388645 h 1605023"/>
              <a:gd name="connsiteX121" fmla="*/ 10592469 w 10680562"/>
              <a:gd name="connsiteY121" fmla="*/ 1543828 h 1605023"/>
              <a:gd name="connsiteX122" fmla="*/ 10674941 w 10680562"/>
              <a:gd name="connsiteY122" fmla="*/ 1597388 h 1605023"/>
              <a:gd name="connsiteX123" fmla="*/ 10680562 w 10680562"/>
              <a:gd name="connsiteY123" fmla="*/ 1605023 h 1605023"/>
              <a:gd name="connsiteX124" fmla="*/ 0 w 10680562"/>
              <a:gd name="connsiteY124" fmla="*/ 1605023 h 1605023"/>
              <a:gd name="connsiteX125" fmla="*/ 0 w 10680562"/>
              <a:gd name="connsiteY125" fmla="*/ 415048 h 1605023"/>
              <a:gd name="connsiteX126" fmla="*/ 9656 w 10680562"/>
              <a:gd name="connsiteY126" fmla="*/ 416044 h 1605023"/>
              <a:gd name="connsiteX127" fmla="*/ 179196 w 10680562"/>
              <a:gd name="connsiteY127" fmla="*/ 423071 h 1605023"/>
              <a:gd name="connsiteX128" fmla="*/ 250912 w 10680562"/>
              <a:gd name="connsiteY128" fmla="*/ 408617 h 1605023"/>
              <a:gd name="connsiteX129" fmla="*/ 291375 w 10680562"/>
              <a:gd name="connsiteY129" fmla="*/ 403710 h 1605023"/>
              <a:gd name="connsiteX130" fmla="*/ 320542 w 10680562"/>
              <a:gd name="connsiteY130" fmla="*/ 396592 h 1605023"/>
              <a:gd name="connsiteX131" fmla="*/ 522426 w 10680562"/>
              <a:gd name="connsiteY131" fmla="*/ 407158 h 1605023"/>
              <a:gd name="connsiteX132" fmla="*/ 549068 w 10680562"/>
              <a:gd name="connsiteY132" fmla="*/ 407418 h 1605023"/>
              <a:gd name="connsiteX133" fmla="*/ 571100 w 10680562"/>
              <a:gd name="connsiteY133" fmla="*/ 400562 h 1605023"/>
              <a:gd name="connsiteX134" fmla="*/ 575457 w 10680562"/>
              <a:gd name="connsiteY134" fmla="*/ 392801 h 1605023"/>
              <a:gd name="connsiteX135" fmla="*/ 589968 w 10680562"/>
              <a:gd name="connsiteY135" fmla="*/ 391807 h 1605023"/>
              <a:gd name="connsiteX136" fmla="*/ 593649 w 10680562"/>
              <a:gd name="connsiteY136" fmla="*/ 390062 h 1605023"/>
              <a:gd name="connsiteX137" fmla="*/ 614928 w 10680562"/>
              <a:gd name="connsiteY137" fmla="*/ 381544 h 1605023"/>
              <a:gd name="connsiteX138" fmla="*/ 722580 w 10680562"/>
              <a:gd name="connsiteY138" fmla="*/ 392722 h 1605023"/>
              <a:gd name="connsiteX139" fmla="*/ 946884 w 10680562"/>
              <a:gd name="connsiteY139" fmla="*/ 411854 h 1605023"/>
              <a:gd name="connsiteX140" fmla="*/ 1210905 w 10680562"/>
              <a:gd name="connsiteY140" fmla="*/ 432414 h 1605023"/>
              <a:gd name="connsiteX141" fmla="*/ 1377854 w 10680562"/>
              <a:gd name="connsiteY141" fmla="*/ 429745 h 1605023"/>
              <a:gd name="connsiteX142" fmla="*/ 1391004 w 10680562"/>
              <a:gd name="connsiteY142" fmla="*/ 441307 h 1605023"/>
              <a:gd name="connsiteX143" fmla="*/ 1406953 w 10680562"/>
              <a:gd name="connsiteY143" fmla="*/ 447889 h 1605023"/>
              <a:gd name="connsiteX144" fmla="*/ 1409246 w 10680562"/>
              <a:gd name="connsiteY144" fmla="*/ 446765 h 1605023"/>
              <a:gd name="connsiteX145" fmla="*/ 1428800 w 10680562"/>
              <a:gd name="connsiteY145" fmla="*/ 448677 h 1605023"/>
              <a:gd name="connsiteX146" fmla="*/ 1432402 w 10680562"/>
              <a:gd name="connsiteY146" fmla="*/ 452956 h 1605023"/>
              <a:gd name="connsiteX147" fmla="*/ 1606578 w 10680562"/>
              <a:gd name="connsiteY147" fmla="*/ 430870 h 1605023"/>
              <a:gd name="connsiteX148" fmla="*/ 1647476 w 10680562"/>
              <a:gd name="connsiteY148" fmla="*/ 438687 h 1605023"/>
              <a:gd name="connsiteX149" fmla="*/ 1655866 w 10680562"/>
              <a:gd name="connsiteY149" fmla="*/ 439472 h 1605023"/>
              <a:gd name="connsiteX150" fmla="*/ 1656096 w 10680562"/>
              <a:gd name="connsiteY150" fmla="*/ 439162 h 1605023"/>
              <a:gd name="connsiteX151" fmla="*/ 1670708 w 10680562"/>
              <a:gd name="connsiteY151" fmla="*/ 412530 h 1605023"/>
              <a:gd name="connsiteX152" fmla="*/ 1737953 w 10680562"/>
              <a:gd name="connsiteY152" fmla="*/ 399496 h 1605023"/>
              <a:gd name="connsiteX153" fmla="*/ 1848192 w 10680562"/>
              <a:gd name="connsiteY153" fmla="*/ 376032 h 1605023"/>
              <a:gd name="connsiteX154" fmla="*/ 1954077 w 10680562"/>
              <a:gd name="connsiteY154" fmla="*/ 352621 h 1605023"/>
              <a:gd name="connsiteX155" fmla="*/ 1993047 w 10680562"/>
              <a:gd name="connsiteY155" fmla="*/ 346068 h 1605023"/>
              <a:gd name="connsiteX156" fmla="*/ 2059719 w 10680562"/>
              <a:gd name="connsiteY156" fmla="*/ 325903 h 1605023"/>
              <a:gd name="connsiteX157" fmla="*/ 2088528 w 10680562"/>
              <a:gd name="connsiteY157" fmla="*/ 311409 h 1605023"/>
              <a:gd name="connsiteX158" fmla="*/ 2090087 w 10680562"/>
              <a:gd name="connsiteY158" fmla="*/ 311676 h 1605023"/>
              <a:gd name="connsiteX159" fmla="*/ 2091700 w 10680562"/>
              <a:gd name="connsiteY159" fmla="*/ 307455 h 1605023"/>
              <a:gd name="connsiteX160" fmla="*/ 2096989 w 10680562"/>
              <a:gd name="connsiteY160" fmla="*/ 304649 h 1605023"/>
              <a:gd name="connsiteX161" fmla="*/ 2113325 w 10680562"/>
              <a:gd name="connsiteY161" fmla="*/ 302764 h 1605023"/>
              <a:gd name="connsiteX162" fmla="*/ 2119780 w 10680562"/>
              <a:gd name="connsiteY162" fmla="*/ 303007 h 1605023"/>
              <a:gd name="connsiteX163" fmla="*/ 2128562 w 10680562"/>
              <a:gd name="connsiteY163" fmla="*/ 301336 h 1605023"/>
              <a:gd name="connsiteX164" fmla="*/ 2128679 w 10680562"/>
              <a:gd name="connsiteY164" fmla="*/ 300991 h 1605023"/>
              <a:gd name="connsiteX165" fmla="*/ 2179558 w 10680562"/>
              <a:gd name="connsiteY165" fmla="*/ 299095 h 1605023"/>
              <a:gd name="connsiteX166" fmla="*/ 2223277 w 10680562"/>
              <a:gd name="connsiteY166" fmla="*/ 260239 h 1605023"/>
              <a:gd name="connsiteX167" fmla="*/ 2243644 w 10680562"/>
              <a:gd name="connsiteY167" fmla="*/ 251110 h 1605023"/>
              <a:gd name="connsiteX168" fmla="*/ 2253986 w 10680562"/>
              <a:gd name="connsiteY168" fmla="*/ 244616 h 1605023"/>
              <a:gd name="connsiteX169" fmla="*/ 2254285 w 10680562"/>
              <a:gd name="connsiteY169" fmla="*/ 243167 h 1605023"/>
              <a:gd name="connsiteX170" fmla="*/ 2295037 w 10680562"/>
              <a:gd name="connsiteY170" fmla="*/ 242433 h 1605023"/>
              <a:gd name="connsiteX171" fmla="*/ 2299648 w 10680562"/>
              <a:gd name="connsiteY171" fmla="*/ 239896 h 1605023"/>
              <a:gd name="connsiteX172" fmla="*/ 2327237 w 10680562"/>
              <a:gd name="connsiteY172" fmla="*/ 242539 h 1605023"/>
              <a:gd name="connsiteX173" fmla="*/ 2340943 w 10680562"/>
              <a:gd name="connsiteY173" fmla="*/ 242239 h 1605023"/>
              <a:gd name="connsiteX174" fmla="*/ 2345943 w 10680562"/>
              <a:gd name="connsiteY174" fmla="*/ 245589 h 1605023"/>
              <a:gd name="connsiteX175" fmla="*/ 2365602 w 10680562"/>
              <a:gd name="connsiteY175" fmla="*/ 243403 h 1605023"/>
              <a:gd name="connsiteX176" fmla="*/ 2367433 w 10680562"/>
              <a:gd name="connsiteY176" fmla="*/ 241858 h 1605023"/>
              <a:gd name="connsiteX177" fmla="*/ 2385231 w 10680562"/>
              <a:gd name="connsiteY177" fmla="*/ 244873 h 1605023"/>
              <a:gd name="connsiteX178" fmla="*/ 2402059 w 10680562"/>
              <a:gd name="connsiteY178" fmla="*/ 253223 h 1605023"/>
              <a:gd name="connsiteX179" fmla="*/ 2719020 w 10680562"/>
              <a:gd name="connsiteY179" fmla="*/ 235271 h 1605023"/>
              <a:gd name="connsiteX180" fmla="*/ 2877308 w 10680562"/>
              <a:gd name="connsiteY180" fmla="*/ 208630 h 1605023"/>
              <a:gd name="connsiteX181" fmla="*/ 3051375 w 10680562"/>
              <a:gd name="connsiteY181" fmla="*/ 154110 h 1605023"/>
              <a:gd name="connsiteX182" fmla="*/ 3104837 w 10680562"/>
              <a:gd name="connsiteY182" fmla="*/ 135199 h 1605023"/>
              <a:gd name="connsiteX183" fmla="*/ 3159836 w 10680562"/>
              <a:gd name="connsiteY183" fmla="*/ 142694 h 1605023"/>
              <a:gd name="connsiteX184" fmla="*/ 3177510 w 10680562"/>
              <a:gd name="connsiteY184" fmla="*/ 130186 h 1605023"/>
              <a:gd name="connsiteX185" fmla="*/ 3180470 w 10680562"/>
              <a:gd name="connsiteY185" fmla="*/ 127764 h 1605023"/>
              <a:gd name="connsiteX186" fmla="*/ 3194216 w 10680562"/>
              <a:gd name="connsiteY186" fmla="*/ 123837 h 1605023"/>
              <a:gd name="connsiteX187" fmla="*/ 3214710 w 10680562"/>
              <a:gd name="connsiteY187" fmla="*/ 104451 h 1605023"/>
              <a:gd name="connsiteX188" fmla="*/ 3240671 w 10680562"/>
              <a:gd name="connsiteY188" fmla="*/ 99232 h 1605023"/>
              <a:gd name="connsiteX189" fmla="*/ 3366544 w 10680562"/>
              <a:gd name="connsiteY189" fmla="*/ 82506 h 1605023"/>
              <a:gd name="connsiteX190" fmla="*/ 3440424 w 10680562"/>
              <a:gd name="connsiteY190" fmla="*/ 67891 h 1605023"/>
              <a:gd name="connsiteX191" fmla="*/ 3466248 w 10680562"/>
              <a:gd name="connsiteY191" fmla="*/ 55103 h 1605023"/>
              <a:gd name="connsiteX192" fmla="*/ 3503820 w 10680562"/>
              <a:gd name="connsiteY192" fmla="*/ 42110 h 1605023"/>
              <a:gd name="connsiteX193" fmla="*/ 3568389 w 10680562"/>
              <a:gd name="connsiteY193" fmla="*/ 13576 h 1605023"/>
              <a:gd name="connsiteX194" fmla="*/ 3604089 w 10680562"/>
              <a:gd name="connsiteY194" fmla="*/ 6980 h 160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680562" h="1605023">
                <a:moveTo>
                  <a:pt x="3617689" y="0"/>
                </a:moveTo>
                <a:lnTo>
                  <a:pt x="3635901" y="7738"/>
                </a:lnTo>
                <a:cubicBezTo>
                  <a:pt x="3636815" y="-13593"/>
                  <a:pt x="3674070" y="21953"/>
                  <a:pt x="3690891" y="7049"/>
                </a:cubicBezTo>
                <a:cubicBezTo>
                  <a:pt x="3723615" y="8082"/>
                  <a:pt x="3780877" y="7675"/>
                  <a:pt x="3832247" y="13937"/>
                </a:cubicBezTo>
                <a:cubicBezTo>
                  <a:pt x="3878761" y="52737"/>
                  <a:pt x="3960967" y="15082"/>
                  <a:pt x="3999111" y="44624"/>
                </a:cubicBezTo>
                <a:cubicBezTo>
                  <a:pt x="4011661" y="48427"/>
                  <a:pt x="4023440" y="49464"/>
                  <a:pt x="4034676" y="48775"/>
                </a:cubicBezTo>
                <a:lnTo>
                  <a:pt x="4065394" y="42879"/>
                </a:lnTo>
                <a:lnTo>
                  <a:pt x="4072648" y="33262"/>
                </a:lnTo>
                <a:lnTo>
                  <a:pt x="4092232" y="34026"/>
                </a:lnTo>
                <a:lnTo>
                  <a:pt x="4097470" y="32252"/>
                </a:lnTo>
                <a:cubicBezTo>
                  <a:pt x="4107476" y="28819"/>
                  <a:pt x="4117405" y="25741"/>
                  <a:pt x="4127488" y="24056"/>
                </a:cubicBezTo>
                <a:cubicBezTo>
                  <a:pt x="4122379" y="69900"/>
                  <a:pt x="4212421" y="17287"/>
                  <a:pt x="4190803" y="55685"/>
                </a:cubicBezTo>
                <a:cubicBezTo>
                  <a:pt x="4245322" y="54405"/>
                  <a:pt x="4210442" y="91290"/>
                  <a:pt x="4269333" y="54186"/>
                </a:cubicBezTo>
                <a:cubicBezTo>
                  <a:pt x="4360007" y="84494"/>
                  <a:pt x="4405441" y="66275"/>
                  <a:pt x="4481486" y="116915"/>
                </a:cubicBezTo>
                <a:cubicBezTo>
                  <a:pt x="4469366" y="96298"/>
                  <a:pt x="4624978" y="141388"/>
                  <a:pt x="4651418" y="150071"/>
                </a:cubicBezTo>
                <a:lnTo>
                  <a:pt x="4863575" y="175458"/>
                </a:lnTo>
                <a:cubicBezTo>
                  <a:pt x="4867452" y="182323"/>
                  <a:pt x="5007365" y="209256"/>
                  <a:pt x="5013635" y="213928"/>
                </a:cubicBezTo>
                <a:lnTo>
                  <a:pt x="5203044" y="228946"/>
                </a:lnTo>
                <a:lnTo>
                  <a:pt x="5207070" y="235105"/>
                </a:lnTo>
                <a:lnTo>
                  <a:pt x="5224253" y="240320"/>
                </a:lnTo>
                <a:lnTo>
                  <a:pt x="5256736" y="254811"/>
                </a:lnTo>
                <a:lnTo>
                  <a:pt x="5264095" y="253567"/>
                </a:lnTo>
                <a:lnTo>
                  <a:pt x="5315084" y="269264"/>
                </a:lnTo>
                <a:lnTo>
                  <a:pt x="5316393" y="267603"/>
                </a:lnTo>
                <a:cubicBezTo>
                  <a:pt x="5320500" y="264235"/>
                  <a:pt x="5325719" y="262424"/>
                  <a:pt x="5333427" y="263823"/>
                </a:cubicBezTo>
                <a:cubicBezTo>
                  <a:pt x="5330520" y="234164"/>
                  <a:pt x="5341605" y="254143"/>
                  <a:pt x="5364589" y="260882"/>
                </a:cubicBezTo>
                <a:cubicBezTo>
                  <a:pt x="5365199" y="216323"/>
                  <a:pt x="5425089" y="252089"/>
                  <a:pt x="5443973" y="230866"/>
                </a:cubicBezTo>
                <a:cubicBezTo>
                  <a:pt x="5460840" y="236821"/>
                  <a:pt x="5478689" y="242307"/>
                  <a:pt x="5497201" y="247023"/>
                </a:cubicBezTo>
                <a:lnTo>
                  <a:pt x="5508269" y="249256"/>
                </a:lnTo>
                <a:lnTo>
                  <a:pt x="5508636" y="248880"/>
                </a:lnTo>
                <a:cubicBezTo>
                  <a:pt x="5511356" y="248469"/>
                  <a:pt x="5515116" y="248867"/>
                  <a:pt x="5520606" y="250400"/>
                </a:cubicBezTo>
                <a:lnTo>
                  <a:pt x="5528451" y="253330"/>
                </a:lnTo>
                <a:lnTo>
                  <a:pt x="5549923" y="257662"/>
                </a:lnTo>
                <a:lnTo>
                  <a:pt x="5558295" y="256364"/>
                </a:lnTo>
                <a:lnTo>
                  <a:pt x="5664799" y="278924"/>
                </a:lnTo>
                <a:lnTo>
                  <a:pt x="5796160" y="307979"/>
                </a:lnTo>
                <a:lnTo>
                  <a:pt x="5897647" y="339431"/>
                </a:lnTo>
                <a:cubicBezTo>
                  <a:pt x="5894921" y="322560"/>
                  <a:pt x="5962532" y="357207"/>
                  <a:pt x="5978838" y="367970"/>
                </a:cubicBezTo>
                <a:cubicBezTo>
                  <a:pt x="6035145" y="375765"/>
                  <a:pt x="6006578" y="380813"/>
                  <a:pt x="6050367" y="386341"/>
                </a:cubicBezTo>
                <a:cubicBezTo>
                  <a:pt x="6051161" y="391932"/>
                  <a:pt x="6137489" y="380709"/>
                  <a:pt x="6140609" y="385135"/>
                </a:cubicBezTo>
                <a:cubicBezTo>
                  <a:pt x="6205928" y="424013"/>
                  <a:pt x="6248816" y="452185"/>
                  <a:pt x="6302950" y="448183"/>
                </a:cubicBezTo>
                <a:lnTo>
                  <a:pt x="6308533" y="448551"/>
                </a:lnTo>
                <a:lnTo>
                  <a:pt x="6340278" y="468555"/>
                </a:lnTo>
                <a:lnTo>
                  <a:pt x="6341685" y="467587"/>
                </a:lnTo>
                <a:cubicBezTo>
                  <a:pt x="6345560" y="465876"/>
                  <a:pt x="6349786" y="465470"/>
                  <a:pt x="6354862" y="467794"/>
                </a:cubicBezTo>
                <a:cubicBezTo>
                  <a:pt x="6361260" y="446013"/>
                  <a:pt x="6363438" y="462250"/>
                  <a:pt x="6377840" y="471024"/>
                </a:cubicBezTo>
                <a:cubicBezTo>
                  <a:pt x="6390990" y="439154"/>
                  <a:pt x="6423334" y="475084"/>
                  <a:pt x="6442804" y="463091"/>
                </a:cubicBezTo>
                <a:cubicBezTo>
                  <a:pt x="6453090" y="470255"/>
                  <a:pt x="6464204" y="477252"/>
                  <a:pt x="6476009" y="483807"/>
                </a:cubicBezTo>
                <a:lnTo>
                  <a:pt x="6483237" y="487308"/>
                </a:lnTo>
                <a:lnTo>
                  <a:pt x="6483605" y="487102"/>
                </a:lnTo>
                <a:cubicBezTo>
                  <a:pt x="6485654" y="487272"/>
                  <a:pt x="6488212" y="488201"/>
                  <a:pt x="6491673" y="490243"/>
                </a:cubicBezTo>
                <a:lnTo>
                  <a:pt x="6496411" y="493689"/>
                </a:lnTo>
                <a:lnTo>
                  <a:pt x="6510429" y="500479"/>
                </a:lnTo>
                <a:lnTo>
                  <a:pt x="6516750" y="500983"/>
                </a:lnTo>
                <a:cubicBezTo>
                  <a:pt x="6541864" y="496675"/>
                  <a:pt x="6554866" y="452619"/>
                  <a:pt x="6580199" y="483318"/>
                </a:cubicBezTo>
                <a:cubicBezTo>
                  <a:pt x="6622601" y="489571"/>
                  <a:pt x="6654587" y="470617"/>
                  <a:pt x="6690237" y="493051"/>
                </a:cubicBezTo>
                <a:cubicBezTo>
                  <a:pt x="6729957" y="498806"/>
                  <a:pt x="6766252" y="494451"/>
                  <a:pt x="6798356" y="506748"/>
                </a:cubicBezTo>
                <a:cubicBezTo>
                  <a:pt x="6813529" y="501270"/>
                  <a:pt x="6826992" y="500232"/>
                  <a:pt x="6837102" y="513677"/>
                </a:cubicBezTo>
                <a:cubicBezTo>
                  <a:pt x="6874837" y="515764"/>
                  <a:pt x="6887115" y="500833"/>
                  <a:pt x="6907934" y="517339"/>
                </a:cubicBezTo>
                <a:cubicBezTo>
                  <a:pt x="6934086" y="494196"/>
                  <a:pt x="6933260" y="504492"/>
                  <a:pt x="6941474" y="513632"/>
                </a:cubicBezTo>
                <a:lnTo>
                  <a:pt x="6942754" y="514394"/>
                </a:lnTo>
                <a:lnTo>
                  <a:pt x="6946363" y="511066"/>
                </a:lnTo>
                <a:lnTo>
                  <a:pt x="6952592" y="510252"/>
                </a:lnTo>
                <a:lnTo>
                  <a:pt x="6968398" y="513946"/>
                </a:lnTo>
                <a:lnTo>
                  <a:pt x="6974142" y="516310"/>
                </a:lnTo>
                <a:cubicBezTo>
                  <a:pt x="6978173" y="517574"/>
                  <a:pt x="6980948" y="517948"/>
                  <a:pt x="6982971" y="517694"/>
                </a:cubicBezTo>
                <a:lnTo>
                  <a:pt x="6983252" y="517416"/>
                </a:lnTo>
                <a:lnTo>
                  <a:pt x="6991400" y="519321"/>
                </a:lnTo>
                <a:cubicBezTo>
                  <a:pt x="7005004" y="523242"/>
                  <a:pt x="7018100" y="527732"/>
                  <a:pt x="7030460" y="532556"/>
                </a:cubicBezTo>
                <a:cubicBezTo>
                  <a:pt x="7044917" y="516932"/>
                  <a:pt x="7088472" y="545083"/>
                  <a:pt x="7089916" y="511503"/>
                </a:cubicBezTo>
                <a:cubicBezTo>
                  <a:pt x="7106785" y="517039"/>
                  <a:pt x="7114554" y="532321"/>
                  <a:pt x="7113059" y="509904"/>
                </a:cubicBezTo>
                <a:cubicBezTo>
                  <a:pt x="7118735" y="511110"/>
                  <a:pt x="7122641" y="509850"/>
                  <a:pt x="7125755" y="507393"/>
                </a:cubicBezTo>
                <a:lnTo>
                  <a:pt x="7126765" y="506166"/>
                </a:lnTo>
                <a:lnTo>
                  <a:pt x="7164175" y="519011"/>
                </a:lnTo>
                <a:lnTo>
                  <a:pt x="7169654" y="518219"/>
                </a:lnTo>
                <a:lnTo>
                  <a:pt x="7193386" y="529788"/>
                </a:lnTo>
                <a:lnTo>
                  <a:pt x="7205997" y="534060"/>
                </a:lnTo>
                <a:lnTo>
                  <a:pt x="7208842" y="538783"/>
                </a:lnTo>
                <a:cubicBezTo>
                  <a:pt x="7212314" y="541931"/>
                  <a:pt x="7217803" y="543928"/>
                  <a:pt x="7227817" y="543304"/>
                </a:cubicBezTo>
                <a:lnTo>
                  <a:pt x="7230267" y="542497"/>
                </a:lnTo>
                <a:lnTo>
                  <a:pt x="7244913" y="551160"/>
                </a:lnTo>
                <a:cubicBezTo>
                  <a:pt x="7249453" y="554807"/>
                  <a:pt x="7253253" y="559130"/>
                  <a:pt x="7255970" y="564383"/>
                </a:cubicBezTo>
                <a:cubicBezTo>
                  <a:pt x="7315146" y="548103"/>
                  <a:pt x="7361553" y="579076"/>
                  <a:pt x="7421156" y="584155"/>
                </a:cubicBezTo>
                <a:cubicBezTo>
                  <a:pt x="7465612" y="613750"/>
                  <a:pt x="7546249" y="613142"/>
                  <a:pt x="7553166" y="653085"/>
                </a:cubicBezTo>
                <a:cubicBezTo>
                  <a:pt x="7562552" y="609214"/>
                  <a:pt x="7673998" y="724531"/>
                  <a:pt x="7643092" y="662482"/>
                </a:cubicBezTo>
                <a:lnTo>
                  <a:pt x="7896429" y="689054"/>
                </a:lnTo>
                <a:cubicBezTo>
                  <a:pt x="7940867" y="662251"/>
                  <a:pt x="7914217" y="689365"/>
                  <a:pt x="7954620" y="689481"/>
                </a:cubicBezTo>
                <a:cubicBezTo>
                  <a:pt x="7937756" y="718000"/>
                  <a:pt x="8005608" y="680123"/>
                  <a:pt x="8000803" y="714583"/>
                </a:cubicBezTo>
                <a:cubicBezTo>
                  <a:pt x="8008309" y="713512"/>
                  <a:pt x="8015731" y="711389"/>
                  <a:pt x="8023216" y="709000"/>
                </a:cubicBezTo>
                <a:lnTo>
                  <a:pt x="8027136" y="707765"/>
                </a:lnTo>
                <a:lnTo>
                  <a:pt x="8041622" y="708731"/>
                </a:lnTo>
                <a:lnTo>
                  <a:pt x="8047209" y="701624"/>
                </a:lnTo>
                <a:lnTo>
                  <a:pt x="8070088" y="697789"/>
                </a:lnTo>
                <a:cubicBezTo>
                  <a:pt x="8078424" y="697492"/>
                  <a:pt x="8087123" y="698508"/>
                  <a:pt x="8096332" y="701624"/>
                </a:cubicBezTo>
                <a:cubicBezTo>
                  <a:pt x="8123926" y="724651"/>
                  <a:pt x="8185640" y="697894"/>
                  <a:pt x="8219225" y="728069"/>
                </a:cubicBezTo>
                <a:cubicBezTo>
                  <a:pt x="8232644" y="736562"/>
                  <a:pt x="8280723" y="746936"/>
                  <a:pt x="8293793" y="739200"/>
                </a:cubicBezTo>
                <a:cubicBezTo>
                  <a:pt x="8304636" y="739365"/>
                  <a:pt x="8314843" y="745516"/>
                  <a:pt x="8323753" y="736063"/>
                </a:cubicBezTo>
                <a:cubicBezTo>
                  <a:pt x="8336542" y="725164"/>
                  <a:pt x="8363344" y="752699"/>
                  <a:pt x="8364496" y="736635"/>
                </a:cubicBezTo>
                <a:cubicBezTo>
                  <a:pt x="8383724" y="755702"/>
                  <a:pt x="8414211" y="733717"/>
                  <a:pt x="8437662" y="731942"/>
                </a:cubicBezTo>
                <a:cubicBezTo>
                  <a:pt x="8451685" y="749699"/>
                  <a:pt x="8487061" y="728469"/>
                  <a:pt x="8533764" y="735554"/>
                </a:cubicBezTo>
                <a:cubicBezTo>
                  <a:pt x="8548878" y="755832"/>
                  <a:pt x="8565301" y="740114"/>
                  <a:pt x="8596769" y="769632"/>
                </a:cubicBezTo>
                <a:cubicBezTo>
                  <a:pt x="8598880" y="767829"/>
                  <a:pt x="8601326" y="766261"/>
                  <a:pt x="8604035" y="764982"/>
                </a:cubicBezTo>
                <a:cubicBezTo>
                  <a:pt x="8619777" y="757551"/>
                  <a:pt x="8640772" y="761213"/>
                  <a:pt x="8650929" y="773164"/>
                </a:cubicBezTo>
                <a:cubicBezTo>
                  <a:pt x="8702615" y="814545"/>
                  <a:pt x="8757170" y="823762"/>
                  <a:pt x="8806497" y="839707"/>
                </a:cubicBezTo>
                <a:cubicBezTo>
                  <a:pt x="8863157" y="854381"/>
                  <a:pt x="8833749" y="812347"/>
                  <a:pt x="8898377" y="854651"/>
                </a:cubicBezTo>
                <a:cubicBezTo>
                  <a:pt x="8909161" y="844048"/>
                  <a:pt x="8918437" y="845186"/>
                  <a:pt x="8932389" y="853846"/>
                </a:cubicBezTo>
                <a:cubicBezTo>
                  <a:pt x="8960146" y="860074"/>
                  <a:pt x="8965550" y="829338"/>
                  <a:pt x="8989288" y="852877"/>
                </a:cubicBezTo>
                <a:cubicBezTo>
                  <a:pt x="8988278" y="835633"/>
                  <a:pt x="9043995" y="856467"/>
                  <a:pt x="9035275" y="837110"/>
                </a:cubicBezTo>
                <a:cubicBezTo>
                  <a:pt x="9060165" y="838647"/>
                  <a:pt x="9108456" y="858499"/>
                  <a:pt x="9138626" y="862106"/>
                </a:cubicBezTo>
                <a:cubicBezTo>
                  <a:pt x="9165080" y="876547"/>
                  <a:pt x="9174888" y="860404"/>
                  <a:pt x="9216298" y="858754"/>
                </a:cubicBezTo>
                <a:cubicBezTo>
                  <a:pt x="9230418" y="871192"/>
                  <a:pt x="9244774" y="868822"/>
                  <a:pt x="9259941" y="861843"/>
                </a:cubicBezTo>
                <a:cubicBezTo>
                  <a:pt x="9297647" y="870955"/>
                  <a:pt x="9335980" y="863006"/>
                  <a:pt x="9380407" y="864825"/>
                </a:cubicBezTo>
                <a:cubicBezTo>
                  <a:pt x="9424338" y="883720"/>
                  <a:pt x="9443322" y="899138"/>
                  <a:pt x="9490772" y="901190"/>
                </a:cubicBezTo>
                <a:cubicBezTo>
                  <a:pt x="9530410" y="933396"/>
                  <a:pt x="9546422" y="928548"/>
                  <a:pt x="9584982" y="935980"/>
                </a:cubicBezTo>
                <a:cubicBezTo>
                  <a:pt x="9629819" y="954269"/>
                  <a:pt x="9718219" y="986435"/>
                  <a:pt x="9759797" y="1010923"/>
                </a:cubicBezTo>
                <a:cubicBezTo>
                  <a:pt x="9801376" y="1035410"/>
                  <a:pt x="9804503" y="1066293"/>
                  <a:pt x="9834455" y="1082908"/>
                </a:cubicBezTo>
                <a:cubicBezTo>
                  <a:pt x="9864406" y="1099522"/>
                  <a:pt x="9891608" y="1087791"/>
                  <a:pt x="9939504" y="1110614"/>
                </a:cubicBezTo>
                <a:cubicBezTo>
                  <a:pt x="9978150" y="1098522"/>
                  <a:pt x="10034187" y="1166580"/>
                  <a:pt x="10077001" y="1160906"/>
                </a:cubicBezTo>
                <a:cubicBezTo>
                  <a:pt x="10084861" y="1190721"/>
                  <a:pt x="10164307" y="1234884"/>
                  <a:pt x="10178431" y="1244920"/>
                </a:cubicBezTo>
                <a:cubicBezTo>
                  <a:pt x="10210316" y="1215779"/>
                  <a:pt x="10222273" y="1306394"/>
                  <a:pt x="10248658" y="1309335"/>
                </a:cubicBezTo>
                <a:lnTo>
                  <a:pt x="10414709" y="1388645"/>
                </a:lnTo>
                <a:cubicBezTo>
                  <a:pt x="10473963" y="1440373"/>
                  <a:pt x="10538857" y="1454568"/>
                  <a:pt x="10592469" y="1543828"/>
                </a:cubicBezTo>
                <a:cubicBezTo>
                  <a:pt x="10651538" y="1531501"/>
                  <a:pt x="10660082" y="1567462"/>
                  <a:pt x="10674941" y="1597388"/>
                </a:cubicBezTo>
                <a:lnTo>
                  <a:pt x="10680562" y="1605023"/>
                </a:lnTo>
                <a:lnTo>
                  <a:pt x="0" y="1605023"/>
                </a:lnTo>
                <a:lnTo>
                  <a:pt x="0" y="415048"/>
                </a:lnTo>
                <a:lnTo>
                  <a:pt x="9656" y="416044"/>
                </a:lnTo>
                <a:cubicBezTo>
                  <a:pt x="66794" y="420549"/>
                  <a:pt x="142962" y="423374"/>
                  <a:pt x="179196" y="423071"/>
                </a:cubicBezTo>
                <a:cubicBezTo>
                  <a:pt x="202136" y="418172"/>
                  <a:pt x="228694" y="392385"/>
                  <a:pt x="250912" y="408617"/>
                </a:cubicBezTo>
                <a:cubicBezTo>
                  <a:pt x="249389" y="392611"/>
                  <a:pt x="280512" y="416185"/>
                  <a:pt x="291375" y="403710"/>
                </a:cubicBezTo>
                <a:cubicBezTo>
                  <a:pt x="298635" y="393187"/>
                  <a:pt x="309770" y="397885"/>
                  <a:pt x="320542" y="396592"/>
                </a:cubicBezTo>
                <a:cubicBezTo>
                  <a:pt x="359051" y="397166"/>
                  <a:pt x="484339" y="405354"/>
                  <a:pt x="522426" y="407158"/>
                </a:cubicBezTo>
                <a:cubicBezTo>
                  <a:pt x="532069" y="408997"/>
                  <a:pt x="540856" y="408831"/>
                  <a:pt x="549068" y="407418"/>
                </a:cubicBezTo>
                <a:lnTo>
                  <a:pt x="571100" y="400562"/>
                </a:lnTo>
                <a:lnTo>
                  <a:pt x="575457" y="392801"/>
                </a:lnTo>
                <a:lnTo>
                  <a:pt x="589968" y="391807"/>
                </a:lnTo>
                <a:lnTo>
                  <a:pt x="593649" y="390062"/>
                </a:lnTo>
                <a:cubicBezTo>
                  <a:pt x="600667" y="386700"/>
                  <a:pt x="607669" y="383607"/>
                  <a:pt x="614928" y="381544"/>
                </a:cubicBezTo>
                <a:cubicBezTo>
                  <a:pt x="636416" y="381988"/>
                  <a:pt x="667253" y="387671"/>
                  <a:pt x="722580" y="392722"/>
                </a:cubicBezTo>
                <a:cubicBezTo>
                  <a:pt x="792539" y="408114"/>
                  <a:pt x="885615" y="380106"/>
                  <a:pt x="946884" y="411854"/>
                </a:cubicBezTo>
                <a:cubicBezTo>
                  <a:pt x="1028270" y="418469"/>
                  <a:pt x="1139077" y="429433"/>
                  <a:pt x="1210905" y="432414"/>
                </a:cubicBezTo>
                <a:cubicBezTo>
                  <a:pt x="1270803" y="429423"/>
                  <a:pt x="1321921" y="453757"/>
                  <a:pt x="1377854" y="429745"/>
                </a:cubicBezTo>
                <a:cubicBezTo>
                  <a:pt x="1381419" y="434564"/>
                  <a:pt x="1385901" y="438319"/>
                  <a:pt x="1391004" y="441307"/>
                </a:cubicBezTo>
                <a:lnTo>
                  <a:pt x="1406953" y="447889"/>
                </a:lnTo>
                <a:lnTo>
                  <a:pt x="1409246" y="446765"/>
                </a:lnTo>
                <a:cubicBezTo>
                  <a:pt x="1419066" y="444804"/>
                  <a:pt x="1424836" y="446037"/>
                  <a:pt x="1428800" y="448677"/>
                </a:cubicBezTo>
                <a:lnTo>
                  <a:pt x="1432402" y="452956"/>
                </a:lnTo>
                <a:lnTo>
                  <a:pt x="1606578" y="430870"/>
                </a:lnTo>
                <a:cubicBezTo>
                  <a:pt x="1619625" y="433971"/>
                  <a:pt x="1633347" y="436643"/>
                  <a:pt x="1647476" y="438687"/>
                </a:cubicBezTo>
                <a:lnTo>
                  <a:pt x="1655866" y="439472"/>
                </a:lnTo>
                <a:lnTo>
                  <a:pt x="1656096" y="439162"/>
                </a:lnTo>
                <a:cubicBezTo>
                  <a:pt x="1658061" y="438636"/>
                  <a:pt x="1666503" y="411823"/>
                  <a:pt x="1670708" y="412530"/>
                </a:cubicBezTo>
                <a:lnTo>
                  <a:pt x="1737953" y="399496"/>
                </a:lnTo>
                <a:lnTo>
                  <a:pt x="1848192" y="376032"/>
                </a:lnTo>
                <a:cubicBezTo>
                  <a:pt x="1887458" y="368088"/>
                  <a:pt x="1918458" y="352092"/>
                  <a:pt x="1954077" y="352621"/>
                </a:cubicBezTo>
                <a:cubicBezTo>
                  <a:pt x="1965180" y="342609"/>
                  <a:pt x="1976973" y="337201"/>
                  <a:pt x="1993047" y="346068"/>
                </a:cubicBezTo>
                <a:cubicBezTo>
                  <a:pt x="2028636" y="335449"/>
                  <a:pt x="2032293" y="317806"/>
                  <a:pt x="2059719" y="325903"/>
                </a:cubicBezTo>
                <a:cubicBezTo>
                  <a:pt x="2071905" y="296194"/>
                  <a:pt x="2076373" y="305826"/>
                  <a:pt x="2088528" y="311409"/>
                </a:cubicBezTo>
                <a:lnTo>
                  <a:pt x="2090087" y="311676"/>
                </a:lnTo>
                <a:lnTo>
                  <a:pt x="2091700" y="307455"/>
                </a:lnTo>
                <a:lnTo>
                  <a:pt x="2096989" y="304649"/>
                </a:lnTo>
                <a:lnTo>
                  <a:pt x="2113325" y="302764"/>
                </a:lnTo>
                <a:lnTo>
                  <a:pt x="2119780" y="303007"/>
                </a:lnTo>
                <a:cubicBezTo>
                  <a:pt x="2124111" y="302819"/>
                  <a:pt x="2126840" y="302239"/>
                  <a:pt x="2128562" y="301336"/>
                </a:cubicBezTo>
                <a:cubicBezTo>
                  <a:pt x="2128600" y="301221"/>
                  <a:pt x="2128640" y="301107"/>
                  <a:pt x="2128679" y="300991"/>
                </a:cubicBezTo>
                <a:lnTo>
                  <a:pt x="2179558" y="299095"/>
                </a:lnTo>
                <a:cubicBezTo>
                  <a:pt x="2184857" y="280099"/>
                  <a:pt x="2238998" y="291238"/>
                  <a:pt x="2223277" y="260239"/>
                </a:cubicBezTo>
                <a:cubicBezTo>
                  <a:pt x="2241523" y="259676"/>
                  <a:pt x="2256386" y="270988"/>
                  <a:pt x="2243644" y="251110"/>
                </a:cubicBezTo>
                <a:cubicBezTo>
                  <a:pt x="2249448" y="250324"/>
                  <a:pt x="2252382" y="247882"/>
                  <a:pt x="2253986" y="244616"/>
                </a:cubicBezTo>
                <a:lnTo>
                  <a:pt x="2254285" y="243167"/>
                </a:lnTo>
                <a:lnTo>
                  <a:pt x="2295037" y="242433"/>
                </a:lnTo>
                <a:lnTo>
                  <a:pt x="2299648" y="239896"/>
                </a:lnTo>
                <a:lnTo>
                  <a:pt x="2327237" y="242539"/>
                </a:lnTo>
                <a:lnTo>
                  <a:pt x="2340943" y="242239"/>
                </a:lnTo>
                <a:lnTo>
                  <a:pt x="2345943" y="245589"/>
                </a:lnTo>
                <a:cubicBezTo>
                  <a:pt x="2350718" y="247299"/>
                  <a:pt x="2356754" y="247292"/>
                  <a:pt x="2365602" y="243403"/>
                </a:cubicBezTo>
                <a:lnTo>
                  <a:pt x="2367433" y="241858"/>
                </a:lnTo>
                <a:lnTo>
                  <a:pt x="2385231" y="244873"/>
                </a:lnTo>
                <a:cubicBezTo>
                  <a:pt x="2391237" y="246682"/>
                  <a:pt x="2396907" y="249351"/>
                  <a:pt x="2402059" y="253223"/>
                </a:cubicBezTo>
                <a:cubicBezTo>
                  <a:pt x="2457690" y="251623"/>
                  <a:pt x="2639813" y="242704"/>
                  <a:pt x="2719020" y="235271"/>
                </a:cubicBezTo>
                <a:cubicBezTo>
                  <a:pt x="2762954" y="229515"/>
                  <a:pt x="2821915" y="222156"/>
                  <a:pt x="2877308" y="208630"/>
                </a:cubicBezTo>
                <a:cubicBezTo>
                  <a:pt x="2947949" y="226393"/>
                  <a:pt x="2978035" y="153757"/>
                  <a:pt x="3051375" y="154110"/>
                </a:cubicBezTo>
                <a:cubicBezTo>
                  <a:pt x="3078434" y="115011"/>
                  <a:pt x="3067807" y="148493"/>
                  <a:pt x="3104837" y="135199"/>
                </a:cubicBezTo>
                <a:cubicBezTo>
                  <a:pt x="3103880" y="166713"/>
                  <a:pt x="3146743" y="109780"/>
                  <a:pt x="3159836" y="142694"/>
                </a:cubicBezTo>
                <a:cubicBezTo>
                  <a:pt x="3166160" y="139232"/>
                  <a:pt x="3171875" y="134841"/>
                  <a:pt x="3177510" y="130186"/>
                </a:cubicBezTo>
                <a:lnTo>
                  <a:pt x="3180470" y="127764"/>
                </a:lnTo>
                <a:lnTo>
                  <a:pt x="3194216" y="123837"/>
                </a:lnTo>
                <a:lnTo>
                  <a:pt x="3214710" y="104451"/>
                </a:lnTo>
                <a:cubicBezTo>
                  <a:pt x="3222186" y="101416"/>
                  <a:pt x="3230663" y="99454"/>
                  <a:pt x="3240671" y="99232"/>
                </a:cubicBezTo>
                <a:cubicBezTo>
                  <a:pt x="3277606" y="111009"/>
                  <a:pt x="3320498" y="66221"/>
                  <a:pt x="3366544" y="82506"/>
                </a:cubicBezTo>
                <a:cubicBezTo>
                  <a:pt x="3383134" y="85775"/>
                  <a:pt x="3432393" y="79256"/>
                  <a:pt x="3440424" y="67891"/>
                </a:cubicBezTo>
                <a:cubicBezTo>
                  <a:pt x="3450432" y="64444"/>
                  <a:pt x="3462892" y="66649"/>
                  <a:pt x="3466248" y="55103"/>
                </a:cubicBezTo>
                <a:cubicBezTo>
                  <a:pt x="3472418" y="40954"/>
                  <a:pt x="3510917" y="57092"/>
                  <a:pt x="3503820" y="42110"/>
                </a:cubicBezTo>
                <a:lnTo>
                  <a:pt x="3568389" y="13576"/>
                </a:lnTo>
                <a:cubicBezTo>
                  <a:pt x="3579310" y="19318"/>
                  <a:pt x="3590168" y="14433"/>
                  <a:pt x="3604089" y="698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6FEE25-3CCB-4219-9C61-93AC7ED87BFC}"/>
              </a:ext>
            </a:extLst>
          </p:cNvPr>
          <p:cNvSpPr txBox="1">
            <a:spLocks/>
          </p:cNvSpPr>
          <p:nvPr/>
        </p:nvSpPr>
        <p:spPr>
          <a:xfrm>
            <a:off x="478465" y="650597"/>
            <a:ext cx="11227954" cy="11488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u="sng" kern="1200" cap="all" spc="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sng" strike="noStrike" kern="1200" cap="all" spc="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492528AB-C778-44F3-B2B3-992CB3A06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28" y="6042196"/>
            <a:ext cx="1956620" cy="801842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D038E212-1E99-45B1-BBFB-7022F4A8A8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690" y="2118340"/>
            <a:ext cx="4394698" cy="4394698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74D96D0F-4F37-4032-8663-4734EEB5C8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" y="189517"/>
            <a:ext cx="1316089" cy="11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6FEE25-3CCB-4219-9C61-93AC7ED87BFC}"/>
              </a:ext>
            </a:extLst>
          </p:cNvPr>
          <p:cNvSpPr txBox="1">
            <a:spLocks/>
          </p:cNvSpPr>
          <p:nvPr/>
        </p:nvSpPr>
        <p:spPr>
          <a:xfrm>
            <a:off x="478465" y="650597"/>
            <a:ext cx="11227954" cy="11488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u="sng" kern="1200" cap="all" spc="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sz="480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26FEE25-3CCB-4219-9C61-93AC7ED87BFC}"/>
              </a:ext>
            </a:extLst>
          </p:cNvPr>
          <p:cNvSpPr txBox="1">
            <a:spLocks/>
          </p:cNvSpPr>
          <p:nvPr/>
        </p:nvSpPr>
        <p:spPr>
          <a:xfrm>
            <a:off x="478465" y="368964"/>
            <a:ext cx="11227954" cy="11488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u="sng" kern="1200" cap="all" spc="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5400" dirty="0">
                <a:solidFill>
                  <a:srgbClr val="002060"/>
                </a:solidFill>
                <a:latin typeface="Seravek"/>
                <a:cs typeface="Arial"/>
                <a:sym typeface="Arial"/>
              </a:rPr>
              <a:t>START AN ONLINE PROFILE</a:t>
            </a:r>
            <a:endParaRPr lang="en-US" dirty="0">
              <a:latin typeface="Seravek"/>
            </a:endParaRPr>
          </a:p>
        </p:txBody>
      </p:sp>
      <p:pic>
        <p:nvPicPr>
          <p:cNvPr id="3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046A960-75B5-4333-95E5-F6ED70806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1573144"/>
            <a:ext cx="9763125" cy="4426087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903F0FA-6D4A-4FBF-9C26-7F1A785FE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" y="189517"/>
            <a:ext cx="1316089" cy="11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6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6FEE25-3CCB-4219-9C61-93AC7ED87BFC}"/>
              </a:ext>
            </a:extLst>
          </p:cNvPr>
          <p:cNvSpPr txBox="1">
            <a:spLocks/>
          </p:cNvSpPr>
          <p:nvPr/>
        </p:nvSpPr>
        <p:spPr>
          <a:xfrm>
            <a:off x="478465" y="650597"/>
            <a:ext cx="11227954" cy="11488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u="sng" kern="1200" cap="all" spc="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sz="480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26FEE25-3CCB-4219-9C61-93AC7ED87BFC}"/>
              </a:ext>
            </a:extLst>
          </p:cNvPr>
          <p:cNvSpPr txBox="1">
            <a:spLocks/>
          </p:cNvSpPr>
          <p:nvPr/>
        </p:nvSpPr>
        <p:spPr>
          <a:xfrm>
            <a:off x="478465" y="368964"/>
            <a:ext cx="11227954" cy="11488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u="sng" kern="1200" cap="all" spc="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5400" dirty="0">
                <a:solidFill>
                  <a:srgbClr val="002060"/>
                </a:solidFill>
                <a:latin typeface="Sevavek"/>
                <a:cs typeface="Arial"/>
                <a:sym typeface="Arial"/>
              </a:rPr>
              <a:t>RESEARCH SCHOOLS</a:t>
            </a:r>
            <a:endParaRPr lang="en-US" sz="5400" dirty="0">
              <a:latin typeface="Sevavek"/>
              <a:cs typeface="Arial"/>
            </a:endParaRP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8B67E55D-26C2-4452-86F3-90A9A38F5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" y="189517"/>
            <a:ext cx="1316089" cy="11649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5A71AF-1494-41ED-A844-5A7555FA1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480" y="1517822"/>
            <a:ext cx="3780254" cy="5227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48D9A4-432F-4D76-815E-BCDF1BC2E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65" y="1517822"/>
            <a:ext cx="7493435" cy="455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1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6FEE25-3CCB-4219-9C61-93AC7ED87BFC}"/>
              </a:ext>
            </a:extLst>
          </p:cNvPr>
          <p:cNvSpPr txBox="1">
            <a:spLocks/>
          </p:cNvSpPr>
          <p:nvPr/>
        </p:nvSpPr>
        <p:spPr>
          <a:xfrm>
            <a:off x="478465" y="650597"/>
            <a:ext cx="11227954" cy="11488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u="sng" kern="1200" cap="all" spc="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sz="480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26FEE25-3CCB-4219-9C61-93AC7ED87BFC}"/>
              </a:ext>
            </a:extLst>
          </p:cNvPr>
          <p:cNvSpPr txBox="1">
            <a:spLocks/>
          </p:cNvSpPr>
          <p:nvPr/>
        </p:nvSpPr>
        <p:spPr>
          <a:xfrm>
            <a:off x="478465" y="368964"/>
            <a:ext cx="11227954" cy="11488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u="sng" kern="1200" cap="all" spc="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5400">
                <a:solidFill>
                  <a:srgbClr val="002060"/>
                </a:solidFill>
                <a:latin typeface="Sevavek"/>
                <a:cs typeface="Arial"/>
                <a:sym typeface="Arial"/>
              </a:rPr>
              <a:t>SEARCH RESULTS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932709" y="1567137"/>
            <a:ext cx="4215210" cy="49705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7965" indent="-227965">
              <a:lnSpc>
                <a:spcPct val="150000"/>
              </a:lnSpc>
              <a:spcBef>
                <a:spcPts val="4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u="sng" dirty="0">
                <a:solidFill>
                  <a:srgbClr val="002060"/>
                </a:solidFill>
                <a:latin typeface="Sevavek"/>
                <a:cs typeface="Arial"/>
                <a:sym typeface="Arial"/>
              </a:rPr>
              <a:t>NCSA Free Profile</a:t>
            </a:r>
            <a:endParaRPr lang="en-US" sz="2000" dirty="0">
              <a:latin typeface="Sevavek"/>
              <a:cs typeface="Arial"/>
            </a:endParaRPr>
          </a:p>
          <a:p>
            <a:pPr marL="685165" lvl="1" indent="-227965">
              <a:lnSpc>
                <a:spcPct val="150000"/>
              </a:lnSpc>
              <a:spcBef>
                <a:spcPts val="4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accent6"/>
                </a:solidFill>
                <a:latin typeface="Sevavek"/>
                <a:cs typeface="Arial"/>
                <a:sym typeface="Arial"/>
              </a:rPr>
              <a:t>Search Feature Available!</a:t>
            </a:r>
            <a:endParaRPr lang="en-US" b="1" dirty="0">
              <a:solidFill>
                <a:schemeClr val="accent6"/>
              </a:solidFill>
              <a:latin typeface="Sevavek"/>
              <a:cs typeface="Arial"/>
            </a:endParaRPr>
          </a:p>
          <a:p>
            <a:pPr lvl="2">
              <a:spcBef>
                <a:spcPts val="400"/>
              </a:spcBef>
              <a:buClr>
                <a:srgbClr val="ED7D31"/>
              </a:buClr>
              <a:defRPr/>
            </a:pPr>
            <a:endParaRPr lang="en-US" sz="1600" dirty="0">
              <a:solidFill>
                <a:srgbClr val="002060"/>
              </a:solidFill>
              <a:latin typeface="Sevavek"/>
              <a:cs typeface="Arial"/>
            </a:endParaRPr>
          </a:p>
          <a:p>
            <a:pPr marL="227965" indent="-227965">
              <a:lnSpc>
                <a:spcPct val="150000"/>
              </a:lnSpc>
              <a:spcBef>
                <a:spcPts val="4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lang="en-US" b="1" u="sng" dirty="0">
                <a:solidFill>
                  <a:srgbClr val="002060"/>
                </a:solidFill>
                <a:latin typeface="Sevavek"/>
                <a:cs typeface="Arial"/>
              </a:rPr>
              <a:t>NCSA Membership Provides</a:t>
            </a:r>
          </a:p>
          <a:p>
            <a:pPr marL="685165" lvl="1" indent="-227965">
              <a:lnSpc>
                <a:spcPct val="150000"/>
              </a:lnSpc>
              <a:spcBef>
                <a:spcPts val="4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accent6"/>
                </a:solidFill>
                <a:latin typeface="Sevavek"/>
                <a:cs typeface="Arial"/>
              </a:rPr>
              <a:t>Match Level</a:t>
            </a:r>
          </a:p>
          <a:p>
            <a:pPr marL="1142365" lvl="2" indent="-227965">
              <a:spcBef>
                <a:spcPts val="4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2060"/>
                </a:solidFill>
                <a:latin typeface="Sevavek"/>
                <a:cs typeface="Arial"/>
              </a:rPr>
              <a:t>Your Preferences, ACT/SAT, GPA </a:t>
            </a:r>
          </a:p>
          <a:p>
            <a:pPr marL="1142365" lvl="2" indent="-227965">
              <a:spcBef>
                <a:spcPts val="4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2060"/>
                </a:solidFill>
                <a:latin typeface="Sevavek"/>
                <a:cs typeface="Arial"/>
              </a:rPr>
              <a:t>College Coach's Needs </a:t>
            </a:r>
          </a:p>
          <a:p>
            <a:pPr marL="1142365" lvl="2" indent="-227965">
              <a:spcBef>
                <a:spcPts val="4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2060"/>
                </a:solidFill>
                <a:latin typeface="Sevavek"/>
                <a:cs typeface="Arial"/>
              </a:rPr>
              <a:t>NCSA Video Evaluation</a:t>
            </a:r>
            <a:endParaRPr lang="en-US" sz="1600" dirty="0">
              <a:solidFill>
                <a:srgbClr val="000000"/>
              </a:solidFill>
              <a:latin typeface="Sevavek"/>
              <a:cs typeface="Calibri"/>
            </a:endParaRPr>
          </a:p>
          <a:p>
            <a:pPr marL="1599565" lvl="3" indent="-227965">
              <a:spcBef>
                <a:spcPts val="4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2060"/>
                </a:solidFill>
                <a:latin typeface="Sevavek"/>
                <a:cs typeface="Arial"/>
              </a:rPr>
              <a:t>Viewed by an NCSA Soccer Recruiting Coach</a:t>
            </a:r>
            <a:endParaRPr lang="en-US" sz="1600" dirty="0">
              <a:solidFill>
                <a:srgbClr val="000000"/>
              </a:solidFill>
              <a:latin typeface="Sevavek"/>
              <a:cs typeface="Calibri"/>
            </a:endParaRPr>
          </a:p>
          <a:p>
            <a:pPr marL="685165" lvl="1" indent="-227965">
              <a:spcBef>
                <a:spcPts val="4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accent6"/>
                </a:solidFill>
                <a:latin typeface="Sevavek"/>
                <a:cs typeface="Arial"/>
              </a:rPr>
              <a:t>Connect</a:t>
            </a:r>
          </a:p>
          <a:p>
            <a:pPr marL="1142365" lvl="2" indent="-227965">
              <a:spcBef>
                <a:spcPts val="4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2060"/>
                </a:solidFill>
                <a:latin typeface="Sevavek"/>
                <a:cs typeface="Arial"/>
              </a:rPr>
              <a:t>College Coach Email Database</a:t>
            </a:r>
          </a:p>
          <a:p>
            <a:pPr marL="1142365" lvl="2" indent="-227965">
              <a:spcBef>
                <a:spcPts val="4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latin typeface="Sevavek"/>
              <a:cs typeface="Arial"/>
            </a:endParaRPr>
          </a:p>
          <a:p>
            <a:pPr marL="227965" indent="-227965">
              <a:spcBef>
                <a:spcPts val="4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cs typeface="Calibri"/>
            </a:endParaRP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D35FD29B-D258-4D1F-86B5-DE0DF8635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" y="189517"/>
            <a:ext cx="1316089" cy="11649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DF2EBB-D642-4CC8-90B8-A6E66DCF8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4" y="1697269"/>
            <a:ext cx="7639372" cy="50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30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6FEE25-3CCB-4219-9C61-93AC7ED87BFC}"/>
              </a:ext>
            </a:extLst>
          </p:cNvPr>
          <p:cNvSpPr txBox="1">
            <a:spLocks/>
          </p:cNvSpPr>
          <p:nvPr/>
        </p:nvSpPr>
        <p:spPr>
          <a:xfrm>
            <a:off x="478465" y="650597"/>
            <a:ext cx="11227954" cy="11488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u="sng" kern="1200" cap="all" spc="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sz="480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26FEE25-3CCB-4219-9C61-93AC7ED87BFC}"/>
              </a:ext>
            </a:extLst>
          </p:cNvPr>
          <p:cNvSpPr txBox="1">
            <a:spLocks/>
          </p:cNvSpPr>
          <p:nvPr/>
        </p:nvSpPr>
        <p:spPr>
          <a:xfrm>
            <a:off x="6096000" y="1259457"/>
            <a:ext cx="5831682" cy="34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u="sng" kern="1200" cap="all" spc="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800" dirty="0">
                <a:solidFill>
                  <a:srgbClr val="002060"/>
                </a:solidFill>
                <a:latin typeface="Sevavek"/>
                <a:cs typeface="Arial"/>
                <a:sym typeface="Arial"/>
              </a:rPr>
              <a:t>Match Analysis</a:t>
            </a:r>
          </a:p>
          <a:p>
            <a:pPr>
              <a:spcAft>
                <a:spcPts val="600"/>
              </a:spcAft>
            </a:pPr>
            <a:r>
              <a:rPr lang="en-US" sz="3600" u="none" cap="none" dirty="0">
                <a:solidFill>
                  <a:srgbClr val="F68B16"/>
                </a:solidFill>
                <a:latin typeface="Sevavek"/>
                <a:cs typeface="Arial"/>
              </a:rPr>
              <a:t>Helps you find your </a:t>
            </a:r>
            <a:r>
              <a:rPr lang="en-US" sz="3600" cap="none" dirty="0">
                <a:solidFill>
                  <a:srgbClr val="F68B16"/>
                </a:solidFill>
                <a:latin typeface="Sevavek"/>
                <a:cs typeface="Arial"/>
              </a:rPr>
              <a:t>right fit</a:t>
            </a:r>
            <a:r>
              <a:rPr lang="en-US" sz="3600" u="none" cap="none" dirty="0">
                <a:solidFill>
                  <a:srgbClr val="F68B16"/>
                </a:solidFill>
                <a:latin typeface="Sevavek"/>
                <a:cs typeface="Arial"/>
              </a:rPr>
              <a:t>!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BD3FFE5-4F33-477E-878C-A3DCE32615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903" y="995091"/>
            <a:ext cx="2875432" cy="1178381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FEECAE5-AFC7-465F-9641-C080AC563A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0" r="44275"/>
          <a:stretch/>
        </p:blipFill>
        <p:spPr>
          <a:xfrm>
            <a:off x="7957849" y="3906612"/>
            <a:ext cx="2115562" cy="1879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46FFF6-EC95-4E69-A0F5-79F5D0148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02" y="276580"/>
            <a:ext cx="5272330" cy="6495156"/>
          </a:xfrm>
          <a:prstGeom prst="rect">
            <a:avLst/>
          </a:prstGeom>
          <a:ln w="57150">
            <a:solidFill>
              <a:srgbClr val="0F2B5B"/>
            </a:solidFill>
          </a:ln>
        </p:spPr>
      </p:pic>
    </p:spTree>
    <p:extLst>
      <p:ext uri="{BB962C8B-B14F-4D97-AF65-F5344CB8AC3E}">
        <p14:creationId xmlns:p14="http://schemas.microsoft.com/office/powerpoint/2010/main" val="3450531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6FEE25-3CCB-4219-9C61-93AC7ED87BFC}"/>
              </a:ext>
            </a:extLst>
          </p:cNvPr>
          <p:cNvSpPr txBox="1">
            <a:spLocks/>
          </p:cNvSpPr>
          <p:nvPr/>
        </p:nvSpPr>
        <p:spPr>
          <a:xfrm>
            <a:off x="478465" y="650597"/>
            <a:ext cx="11227954" cy="11488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u="sng" kern="1200" cap="all" spc="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sz="480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DC0146-C1D3-4C92-817D-48BB554A5110}"/>
              </a:ext>
            </a:extLst>
          </p:cNvPr>
          <p:cNvSpPr txBox="1"/>
          <p:nvPr/>
        </p:nvSpPr>
        <p:spPr>
          <a:xfrm>
            <a:off x="7057119" y="2018010"/>
            <a:ext cx="5023424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Sevavek"/>
                <a:ea typeface="+mn-lt"/>
                <a:cs typeface="+mn-lt"/>
              </a:rPr>
              <a:t>TO SCHEDULE YOUR FREE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Sevavek"/>
                <a:ea typeface="+mn-lt"/>
                <a:cs typeface="+mn-lt"/>
              </a:rPr>
              <a:t>NCSA RECRUITING CALL </a:t>
            </a:r>
            <a:endParaRPr lang="en-US" sz="2800" b="1" dirty="0">
              <a:solidFill>
                <a:schemeClr val="accent6"/>
              </a:solidFill>
              <a:latin typeface="Sevavek"/>
              <a:ea typeface="+mn-lt"/>
              <a:cs typeface="+mn-lt"/>
            </a:endParaRPr>
          </a:p>
          <a:p>
            <a:pPr algn="ctr"/>
            <a:r>
              <a:rPr lang="en-US" sz="3600" b="1" dirty="0">
                <a:solidFill>
                  <a:schemeClr val="accent6"/>
                </a:solidFill>
                <a:latin typeface="Sevavek"/>
                <a:ea typeface="+mn-lt"/>
                <a:cs typeface="+mn-lt"/>
              </a:rPr>
              <a:t>SCAN HERE:</a:t>
            </a:r>
            <a:endParaRPr lang="en-US" sz="3600" b="1" dirty="0">
              <a:solidFill>
                <a:schemeClr val="accent6"/>
              </a:solidFill>
              <a:latin typeface="Sevavek"/>
              <a:cs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26FEE25-3CCB-4219-9C61-93AC7ED87BFC}"/>
              </a:ext>
            </a:extLst>
          </p:cNvPr>
          <p:cNvSpPr txBox="1">
            <a:spLocks/>
          </p:cNvSpPr>
          <p:nvPr/>
        </p:nvSpPr>
        <p:spPr>
          <a:xfrm>
            <a:off x="1268805" y="709766"/>
            <a:ext cx="9664994" cy="78605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u="sng" kern="1200" cap="all" spc="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5400" dirty="0">
                <a:solidFill>
                  <a:srgbClr val="002060"/>
                </a:solidFill>
                <a:latin typeface="Sevavek"/>
                <a:cs typeface="Arial"/>
                <a:sym typeface="Arial"/>
              </a:rPr>
              <a:t>ROSTER OPENINGS</a:t>
            </a:r>
            <a:endParaRPr lang="en-US" sz="5400">
              <a:latin typeface="Sevavek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FBA955-7C67-4955-AB4A-30564F47F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2" y="1457210"/>
            <a:ext cx="6865012" cy="5270920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8E802A49-9281-493B-B8F9-BD4D4A397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" y="189517"/>
            <a:ext cx="1316089" cy="1164944"/>
          </a:xfrm>
          <a:prstGeom prst="rect">
            <a:avLst/>
          </a:prstGeom>
        </p:spPr>
      </p:pic>
      <p:pic>
        <p:nvPicPr>
          <p:cNvPr id="11" name="Picture 10" descr="Qr code&#10;&#10;Description automatically generated">
            <a:extLst>
              <a:ext uri="{FF2B5EF4-FFF2-40B4-BE49-F238E27FC236}">
                <a16:creationId xmlns:a16="http://schemas.microsoft.com/office/drawing/2014/main" id="{5A0DFAB0-2249-4C63-9E6A-31C3799D6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877" y="3744670"/>
            <a:ext cx="1981907" cy="198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61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5" name="Picture 6" descr="Text&#10;&#10;Description automatically generated">
            <a:extLst>
              <a:ext uri="{FF2B5EF4-FFF2-40B4-BE49-F238E27FC236}">
                <a16:creationId xmlns:a16="http://schemas.microsoft.com/office/drawing/2014/main" id="{9090B768-4CCF-48A7-99F7-421ECDD9DC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4" r="1" b="1955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02C846-8F3F-4831-8CB5-C5B72BE8C2D1}"/>
              </a:ext>
            </a:extLst>
          </p:cNvPr>
          <p:cNvSpPr txBox="1">
            <a:spLocks/>
          </p:cNvSpPr>
          <p:nvPr/>
        </p:nvSpPr>
        <p:spPr>
          <a:xfrm>
            <a:off x="815566" y="2051227"/>
            <a:ext cx="10820987" cy="3896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965" indent="-228600">
              <a:spcBef>
                <a:spcPts val="4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srgbClr val="F79646"/>
              </a:solidFill>
              <a:latin typeface="Arial"/>
              <a:ea typeface="+mn-ea"/>
              <a:cs typeface="Arial"/>
            </a:endParaRPr>
          </a:p>
          <a:p>
            <a:pPr marL="685165" lvl="1" indent="-228600" algn="l">
              <a:spcBef>
                <a:spcPts val="4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2060"/>
              </a:solidFill>
              <a:latin typeface="Arial"/>
              <a:ea typeface="+mn-ea"/>
              <a:cs typeface="Arial"/>
            </a:endParaRPr>
          </a:p>
          <a:p>
            <a:pPr marL="227965" indent="-228600" algn="l">
              <a:spcBef>
                <a:spcPts val="4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endParaRPr lang="en-US" sz="1700" b="1" dirty="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indent="-228600">
              <a:spcBef>
                <a:spcPts val="4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endParaRPr lang="en-US" sz="170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endParaRPr>
          </a:p>
          <a:p>
            <a:pPr indent="-228600">
              <a:buFont typeface="Arial" panose="020B0604020202020204" pitchFamily="34" charset="0"/>
              <a:buChar char="•"/>
              <a:defRPr/>
            </a:pPr>
            <a:endParaRPr lang="en-US" sz="170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6FEE25-3CCB-4219-9C61-93AC7ED87BFC}"/>
              </a:ext>
            </a:extLst>
          </p:cNvPr>
          <p:cNvSpPr txBox="1">
            <a:spLocks/>
          </p:cNvSpPr>
          <p:nvPr/>
        </p:nvSpPr>
        <p:spPr>
          <a:xfrm>
            <a:off x="478465" y="780695"/>
            <a:ext cx="11227954" cy="11488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u="sng" kern="1200" cap="all" spc="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sz="4800" dirty="0">
              <a:solidFill>
                <a:prstClr val="white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213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02C846-8F3F-4831-8CB5-C5B72BE8C2D1}"/>
              </a:ext>
            </a:extLst>
          </p:cNvPr>
          <p:cNvSpPr txBox="1">
            <a:spLocks/>
          </p:cNvSpPr>
          <p:nvPr/>
        </p:nvSpPr>
        <p:spPr>
          <a:xfrm>
            <a:off x="2719610" y="3076149"/>
            <a:ext cx="7238399" cy="27909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02060"/>
                </a:solidFill>
                <a:latin typeface="Sevavek"/>
                <a:cs typeface="Arial"/>
                <a:sym typeface="Arial"/>
              </a:rPr>
              <a:t>Are you ready to start the recruiting process?</a:t>
            </a:r>
            <a:endParaRPr lang="en-US" sz="1900" b="1">
              <a:solidFill>
                <a:srgbClr val="002060"/>
              </a:solidFill>
              <a:latin typeface="Sevavek"/>
              <a:cs typeface="Arial"/>
            </a:endParaRP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2060"/>
                </a:solidFill>
                <a:latin typeface="Sevavek"/>
                <a:cs typeface="Arial"/>
                <a:sym typeface="Arial"/>
              </a:rPr>
              <a:t>Current recruiting progress and journey</a:t>
            </a:r>
            <a:endParaRPr lang="en-US" sz="1900" b="1">
              <a:solidFill>
                <a:srgbClr val="002060"/>
              </a:solidFill>
              <a:latin typeface="Sevavek"/>
              <a:cs typeface="Arial"/>
            </a:endParaRP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02060"/>
                </a:solidFill>
                <a:latin typeface="Sevavek"/>
                <a:cs typeface="Arial"/>
                <a:sym typeface="Arial"/>
              </a:rPr>
              <a:t>Next steps and going over NCSA Profile Resources</a:t>
            </a:r>
            <a:endParaRPr lang="en-US" sz="1900" b="1">
              <a:solidFill>
                <a:srgbClr val="002060"/>
              </a:solidFill>
              <a:latin typeface="Sevavek"/>
              <a:cs typeface="Arial"/>
            </a:endParaRP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2060"/>
                </a:solidFill>
                <a:latin typeface="Sevavek"/>
                <a:cs typeface="Arial"/>
                <a:sym typeface="Arial"/>
              </a:rPr>
              <a:t>Activating your </a:t>
            </a:r>
            <a:r>
              <a:rPr lang="en-US" sz="1900" b="1" dirty="0">
                <a:solidFill>
                  <a:srgbClr val="002060"/>
                </a:solidFill>
                <a:latin typeface="Sevavek"/>
                <a:cs typeface="Arial"/>
                <a:sym typeface="Arial"/>
              </a:rPr>
              <a:t>Free Profile </a:t>
            </a:r>
            <a:r>
              <a:rPr lang="en-US" sz="1900" dirty="0">
                <a:solidFill>
                  <a:srgbClr val="002060"/>
                </a:solidFill>
                <a:latin typeface="Sevavek"/>
                <a:cs typeface="Arial"/>
                <a:sym typeface="Arial"/>
              </a:rPr>
              <a:t>to be searchable to </a:t>
            </a:r>
            <a:r>
              <a:rPr lang="en-US" sz="1900" b="1" dirty="0">
                <a:solidFill>
                  <a:srgbClr val="002060"/>
                </a:solidFill>
                <a:latin typeface="Sevavek"/>
                <a:cs typeface="Arial"/>
                <a:sym typeface="Arial"/>
              </a:rPr>
              <a:t>College Coaches</a:t>
            </a:r>
            <a:endParaRPr lang="en-US" sz="1900" b="1">
              <a:solidFill>
                <a:srgbClr val="002060"/>
              </a:solidFill>
              <a:latin typeface="Sevavek"/>
              <a:cs typeface="Arial"/>
            </a:endParaRPr>
          </a:p>
          <a:p>
            <a:pPr lvl="1" algn="l">
              <a:lnSpc>
                <a:spcPct val="100000"/>
              </a:lnSpc>
            </a:pPr>
            <a:endParaRPr lang="en-US" sz="500" b="1" dirty="0">
              <a:solidFill>
                <a:srgbClr val="002060"/>
              </a:solidFill>
              <a:latin typeface="Sevavek"/>
              <a:cs typeface="Arial" panose="020B0604020202020204" pitchFamily="34" charset="0"/>
            </a:endParaRPr>
          </a:p>
          <a:p>
            <a:pPr lvl="1" algn="l">
              <a:lnSpc>
                <a:spcPct val="100000"/>
              </a:lnSpc>
            </a:pPr>
            <a:endParaRPr lang="en-US" sz="500" b="1" dirty="0">
              <a:solidFill>
                <a:srgbClr val="002060"/>
              </a:solidFill>
              <a:latin typeface="Sevavek"/>
              <a:cs typeface="Arial" panose="020B0604020202020204" pitchFamily="34" charset="0"/>
            </a:endParaRPr>
          </a:p>
          <a:p>
            <a:pPr algn="ctr">
              <a:defRPr b="1"/>
            </a:pPr>
            <a:r>
              <a:rPr lang="en-US" i="1" dirty="0">
                <a:solidFill>
                  <a:schemeClr val="accent6"/>
                </a:solidFill>
                <a:latin typeface="Sevavek"/>
                <a:cs typeface="Arial"/>
              </a:rPr>
              <a:t>INTERACTIVE session with both parent and athlete over the computer. </a:t>
            </a:r>
            <a:endParaRPr lang="en-US" i="1">
              <a:solidFill>
                <a:schemeClr val="accent6"/>
              </a:solidFill>
              <a:latin typeface="Sevavek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6FEE25-3CCB-4219-9C61-93AC7ED87BFC}"/>
              </a:ext>
            </a:extLst>
          </p:cNvPr>
          <p:cNvSpPr txBox="1">
            <a:spLocks/>
          </p:cNvSpPr>
          <p:nvPr/>
        </p:nvSpPr>
        <p:spPr>
          <a:xfrm>
            <a:off x="4602855" y="525018"/>
            <a:ext cx="7103563" cy="11488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u="sng" kern="1200" cap="all" spc="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5400" dirty="0">
                <a:solidFill>
                  <a:srgbClr val="002060"/>
                </a:solidFill>
                <a:latin typeface="Sevavek"/>
                <a:cs typeface="Arial"/>
                <a:sym typeface="Arial"/>
              </a:rPr>
              <a:t>NEXT STEPS</a:t>
            </a:r>
            <a:endParaRPr lang="en-US" sz="5400">
              <a:latin typeface="Sevavek"/>
              <a:cs typeface="Arial"/>
            </a:endParaRPr>
          </a:p>
        </p:txBody>
      </p:sp>
      <p:sp>
        <p:nvSpPr>
          <p:cNvPr id="7" name="Rectangle 6" descr="Monthly calendar">
            <a:extLst>
              <a:ext uri="{FF2B5EF4-FFF2-40B4-BE49-F238E27FC236}">
                <a16:creationId xmlns:a16="http://schemas.microsoft.com/office/drawing/2014/main" id="{13011825-2A87-4628-8229-FDC5C0F0AE23}"/>
              </a:ext>
            </a:extLst>
          </p:cNvPr>
          <p:cNvSpPr/>
          <p:nvPr/>
        </p:nvSpPr>
        <p:spPr>
          <a:xfrm>
            <a:off x="348194" y="3049244"/>
            <a:ext cx="2142661" cy="2072500"/>
          </a:xfrm>
          <a:prstGeom prst="rect">
            <a:avLst/>
          </a:prstGeom>
          <a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7000" r="-67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extBox 1"/>
          <p:cNvSpPr txBox="1"/>
          <p:nvPr/>
        </p:nvSpPr>
        <p:spPr>
          <a:xfrm>
            <a:off x="1" y="2009870"/>
            <a:ext cx="12191999" cy="8463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defRPr b="1"/>
            </a:pPr>
            <a:r>
              <a:rPr lang="en-US" sz="3100" b="1" dirty="0">
                <a:solidFill>
                  <a:srgbClr val="002060"/>
                </a:solidFill>
                <a:latin typeface="Sevavek"/>
                <a:cs typeface="Arial"/>
              </a:rPr>
              <a:t>Schedule Your Free Assessment </a:t>
            </a:r>
            <a:r>
              <a:rPr lang="en-US" sz="3100" b="1" dirty="0">
                <a:solidFill>
                  <a:srgbClr val="FE9301"/>
                </a:solidFill>
                <a:latin typeface="Sevavek"/>
                <a:cs typeface="Arial"/>
              </a:rPr>
              <a:t>I </a:t>
            </a:r>
            <a:r>
              <a:rPr lang="en-US" sz="3100" b="1" dirty="0">
                <a:solidFill>
                  <a:srgbClr val="002060"/>
                </a:solidFill>
                <a:latin typeface="Sevavek"/>
                <a:cs typeface="Arial"/>
              </a:rPr>
              <a:t>Activate Your Profile</a:t>
            </a:r>
          </a:p>
          <a:p>
            <a:pPr algn="ctr">
              <a:defRPr b="1"/>
            </a:pPr>
            <a:r>
              <a:rPr lang="en-US" b="1" i="1" dirty="0">
                <a:solidFill>
                  <a:srgbClr val="FE9301"/>
                </a:solidFill>
                <a:latin typeface="Sevavek"/>
                <a:cs typeface="Arial"/>
              </a:rPr>
              <a:t>NCSA Representative will contact you to schedule this 30-45-minute call designed to discuss:</a:t>
            </a:r>
            <a:endParaRPr lang="en-US" i="1" dirty="0">
              <a:solidFill>
                <a:srgbClr val="FE9301"/>
              </a:solidFill>
              <a:latin typeface="Sevavek"/>
              <a:cs typeface="Arial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A89A780-A37D-4EA9-A473-DAAD433406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82" y="413187"/>
            <a:ext cx="3896153" cy="1596683"/>
          </a:xfrm>
          <a:prstGeom prst="rect">
            <a:avLst/>
          </a:prstGeom>
        </p:spPr>
      </p:pic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EF3B7B8A-0FAA-4057-9202-87EE193EA5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511" y="3076149"/>
            <a:ext cx="1981907" cy="198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0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46A7C43-6DDF-4EA7-A9B0-BB0C868560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783" y="1439318"/>
            <a:ext cx="2344682" cy="234468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02C846-8F3F-4831-8CB5-C5B72BE8C2D1}"/>
              </a:ext>
            </a:extLst>
          </p:cNvPr>
          <p:cNvSpPr txBox="1">
            <a:spLocks/>
          </p:cNvSpPr>
          <p:nvPr/>
        </p:nvSpPr>
        <p:spPr>
          <a:xfrm>
            <a:off x="2029097" y="1686507"/>
            <a:ext cx="7868453" cy="37531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lnSpc>
                <a:spcPct val="100000"/>
              </a:lnSpc>
              <a:buFont typeface="+mj-lt"/>
              <a:buAutoNum type="arabicPeriod"/>
            </a:pPr>
            <a:endParaRPr lang="en-US" sz="2400" b="1" dirty="0">
              <a:solidFill>
                <a:srgbClr val="002060"/>
              </a:solidFill>
              <a:latin typeface="Sevavek"/>
              <a:cs typeface="Arial"/>
              <a:sym typeface="Arial"/>
            </a:endParaRP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  <a:latin typeface="Sevavek"/>
                <a:cs typeface="Arial"/>
                <a:sym typeface="Arial"/>
              </a:rPr>
              <a:t>SCAN CODE to set up your </a:t>
            </a:r>
            <a:r>
              <a:rPr lang="en-US" sz="2400" b="1" dirty="0">
                <a:solidFill>
                  <a:srgbClr val="F68B1F"/>
                </a:solidFill>
                <a:latin typeface="Sevavek"/>
                <a:cs typeface="Arial"/>
                <a:sym typeface="Arial"/>
              </a:rPr>
              <a:t>RECRUITING CALL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  <a:latin typeface="Sevavek"/>
                <a:cs typeface="Arial"/>
                <a:sym typeface="Arial"/>
              </a:rPr>
              <a:t>FOLLOW </a:t>
            </a:r>
            <a:r>
              <a:rPr lang="en-US" sz="2400" b="1" dirty="0">
                <a:solidFill>
                  <a:srgbClr val="F68B1F"/>
                </a:solidFill>
                <a:latin typeface="Sevavek"/>
                <a:cs typeface="Arial"/>
                <a:sym typeface="Arial"/>
              </a:rPr>
              <a:t>@NCSASoccer </a:t>
            </a:r>
            <a:r>
              <a:rPr lang="en-US" sz="2400" b="1" dirty="0">
                <a:solidFill>
                  <a:srgbClr val="002060"/>
                </a:solidFill>
                <a:latin typeface="Sevavek"/>
                <a:cs typeface="Arial"/>
                <a:sym typeface="Arial"/>
              </a:rPr>
              <a:t>on social media</a:t>
            </a:r>
            <a:endParaRPr lang="en-US" sz="2400" b="1" dirty="0">
              <a:solidFill>
                <a:srgbClr val="F68B1F"/>
              </a:solidFill>
              <a:latin typeface="Sevavek"/>
              <a:cs typeface="Arial"/>
              <a:sym typeface="Arial"/>
            </a:endParaRP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  <a:latin typeface="Sevavek"/>
                <a:cs typeface="Arial"/>
                <a:sym typeface="Arial"/>
              </a:rPr>
              <a:t>CONTACT us with any questions!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  <a:latin typeface="Sevavek"/>
              <a:cs typeface="Arial"/>
              <a:sym typeface="Arial"/>
            </a:endParaRP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  <a:latin typeface="Sevavek"/>
              <a:cs typeface="Arial"/>
              <a:sym typeface="Arial"/>
            </a:endParaRPr>
          </a:p>
          <a:p>
            <a:pPr lvl="1" algn="l">
              <a:lnSpc>
                <a:spcPct val="100000"/>
              </a:lnSpc>
            </a:pPr>
            <a:endParaRPr lang="en-US" b="1" dirty="0">
              <a:solidFill>
                <a:srgbClr val="002060"/>
              </a:solidFill>
              <a:latin typeface="Sevavek"/>
              <a:cs typeface="Arial"/>
              <a:sym typeface="Arial"/>
            </a:endParaRPr>
          </a:p>
          <a:p>
            <a:pPr lvl="1">
              <a:lnSpc>
                <a:spcPct val="100000"/>
              </a:lnSpc>
            </a:pPr>
            <a:r>
              <a:rPr lang="en-US" sz="2400" b="1" dirty="0">
                <a:solidFill>
                  <a:srgbClr val="002060"/>
                </a:solidFill>
                <a:latin typeface="Sevavek"/>
                <a:cs typeface="Arial"/>
                <a:sym typeface="Arial"/>
              </a:rPr>
              <a:t>Coach Sue’s Email: </a:t>
            </a:r>
            <a:r>
              <a:rPr lang="en-US" sz="2400" b="1" dirty="0">
                <a:solidFill>
                  <a:srgbClr val="002060"/>
                </a:solidFill>
                <a:latin typeface="Sevavek"/>
                <a:cs typeface="Arial"/>
                <a:sym typeface="Arial"/>
                <a:hlinkClick r:id="rId3"/>
              </a:rPr>
              <a:t>suewebber@ncsasports.org</a:t>
            </a:r>
            <a:r>
              <a:rPr lang="en-US" sz="2400" b="1" dirty="0">
                <a:solidFill>
                  <a:srgbClr val="002060"/>
                </a:solidFill>
                <a:latin typeface="Sevavek"/>
                <a:cs typeface="Arial"/>
                <a:sym typeface="Arial"/>
              </a:rPr>
              <a:t> </a:t>
            </a:r>
            <a:endParaRPr lang="en-US" sz="2400" b="1" dirty="0">
              <a:solidFill>
                <a:srgbClr val="002060"/>
              </a:solidFill>
              <a:latin typeface="Sevavek"/>
              <a:cs typeface="Arial"/>
            </a:endParaRPr>
          </a:p>
          <a:p>
            <a:pPr lvl="1">
              <a:lnSpc>
                <a:spcPct val="100000"/>
              </a:lnSpc>
            </a:pPr>
            <a:r>
              <a:rPr lang="en-US" sz="2400" b="1" dirty="0">
                <a:solidFill>
                  <a:srgbClr val="002060"/>
                </a:solidFill>
                <a:latin typeface="Sevavek"/>
                <a:cs typeface="Arial"/>
                <a:sym typeface="Arial"/>
              </a:rPr>
              <a:t>Coach Luis’s Email:  </a:t>
            </a:r>
            <a:r>
              <a:rPr lang="en-US" sz="2400" b="1" dirty="0">
                <a:solidFill>
                  <a:srgbClr val="002060"/>
                </a:solidFill>
                <a:latin typeface="Sevavek"/>
                <a:cs typeface="Arial"/>
                <a:sym typeface="Arial"/>
                <a:hlinkClick r:id="rId4"/>
              </a:rPr>
              <a:t>coachlcortell@ncsasports.org</a:t>
            </a:r>
            <a:r>
              <a:rPr lang="en-US" sz="2400" b="1" dirty="0">
                <a:solidFill>
                  <a:srgbClr val="002060"/>
                </a:solidFill>
                <a:latin typeface="Sevavek"/>
                <a:cs typeface="Arial"/>
                <a:sym typeface="Arial"/>
              </a:rPr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6FEE25-3CCB-4219-9C61-93AC7ED87BFC}"/>
              </a:ext>
            </a:extLst>
          </p:cNvPr>
          <p:cNvSpPr txBox="1">
            <a:spLocks/>
          </p:cNvSpPr>
          <p:nvPr/>
        </p:nvSpPr>
        <p:spPr>
          <a:xfrm>
            <a:off x="1931729" y="150779"/>
            <a:ext cx="8641021" cy="13664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u="sng" kern="1200" cap="all" spc="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6600" dirty="0">
                <a:solidFill>
                  <a:srgbClr val="002060"/>
                </a:solidFill>
                <a:latin typeface="Sevavek"/>
                <a:cs typeface="Arial"/>
                <a:sym typeface="Arial"/>
              </a:rPr>
              <a:t>QUESTIONS?</a:t>
            </a:r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3348B0BC-8150-41D3-9054-FB2291FE58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074" y="1736587"/>
            <a:ext cx="1865429" cy="1865429"/>
          </a:xfrm>
          <a:prstGeom prst="rect">
            <a:avLst/>
          </a:prstGeom>
          <a:ln w="38100">
            <a:solidFill>
              <a:srgbClr val="0F2B5B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9CF54A-B40E-44D0-A662-DF02431479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073" y="3821386"/>
            <a:ext cx="1865429" cy="186542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6FB7714D-6593-452E-B169-E426CD7FC3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689" y="3821386"/>
            <a:ext cx="1728870" cy="1728870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63059E05-F421-457F-9F05-AC74C4C28F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" y="189517"/>
            <a:ext cx="1316089" cy="11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1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3BE9D-3892-4537-AE35-89531A5D7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8401"/>
            <a:ext cx="10972800" cy="1143000"/>
          </a:xfrm>
        </p:spPr>
        <p:txBody>
          <a:bodyPr>
            <a:normAutofit/>
          </a:bodyPr>
          <a:lstStyle/>
          <a:p>
            <a:r>
              <a:rPr lang="en-US" sz="6600" b="1" u="sng" dirty="0">
                <a:solidFill>
                  <a:srgbClr val="0F2B5B"/>
                </a:solidFill>
                <a:latin typeface="Sevavek"/>
              </a:rPr>
              <a:t>WELCOME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21D666-21E7-43C8-88C5-93AAD99D6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2416" y="1777625"/>
            <a:ext cx="1865429" cy="1865429"/>
          </a:xfrm>
          <a:ln w="38100">
            <a:solidFill>
              <a:srgbClr val="0F2B5B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05C9F7-B383-4D61-BD66-58622A22E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2415" y="3868607"/>
            <a:ext cx="1865429" cy="186542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804ACF-8E9B-41FD-B95E-B07CC68404EA}"/>
              </a:ext>
            </a:extLst>
          </p:cNvPr>
          <p:cNvSpPr txBox="1"/>
          <p:nvPr/>
        </p:nvSpPr>
        <p:spPr>
          <a:xfrm>
            <a:off x="3722914" y="1991683"/>
            <a:ext cx="7132320" cy="1765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marR="0" lvl="0" indent="0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2B5B"/>
                </a:solidFill>
                <a:effectLst/>
                <a:uLnTx/>
                <a:uFillTx/>
                <a:latin typeface="Sevavek"/>
                <a:ea typeface="+mn-ea"/>
                <a:cs typeface="Calibri"/>
              </a:rPr>
              <a:t>Sue Webber - Event Partnership Director</a:t>
            </a:r>
          </a:p>
          <a:p>
            <a:pPr marL="514350" marR="0" lvl="0" indent="-457200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srgbClr val="F68B1F"/>
                </a:solidFill>
                <a:latin typeface="Sevavek"/>
                <a:cs typeface="Calibri"/>
              </a:rPr>
              <a:t>Played Volleyball at the University of Illinois</a:t>
            </a:r>
          </a:p>
          <a:p>
            <a:pPr marL="514350" marR="0" lvl="0" indent="-457200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68B1F"/>
                </a:solidFill>
                <a:effectLst/>
                <a:uLnTx/>
                <a:uFillTx/>
                <a:latin typeface="Sevavek"/>
                <a:ea typeface="+mn-ea"/>
                <a:cs typeface="Calibri"/>
              </a:rPr>
              <a:t>Coached at NCAA Division I and NAIA Programs</a:t>
            </a:r>
          </a:p>
          <a:p>
            <a:pPr marL="514350" marR="0" lvl="0" indent="-457200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srgbClr val="F68B1F"/>
                </a:solidFill>
                <a:latin typeface="Sevavek"/>
                <a:cs typeface="Calibri"/>
              </a:rPr>
              <a:t>Club Recruiting Coordinator &amp; Coach for 10 years</a:t>
            </a:r>
          </a:p>
          <a:p>
            <a:pPr marL="514350" marR="0" lvl="0" indent="-457200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68B1F"/>
                </a:solidFill>
                <a:effectLst/>
                <a:uLnTx/>
                <a:uFillTx/>
                <a:latin typeface="Sevavek"/>
                <a:ea typeface="+mn-ea"/>
                <a:cs typeface="Calibri"/>
              </a:rPr>
              <a:t>6 years at NCSA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68B1F"/>
              </a:solidFill>
              <a:effectLst/>
              <a:uLnTx/>
              <a:uFillTx/>
              <a:latin typeface="Sevavek"/>
              <a:ea typeface="+mn-ea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EDF824-6CC2-4C19-930F-D653AB88E059}"/>
              </a:ext>
            </a:extLst>
          </p:cNvPr>
          <p:cNvSpPr txBox="1"/>
          <p:nvPr/>
        </p:nvSpPr>
        <p:spPr>
          <a:xfrm>
            <a:off x="3722914" y="4082662"/>
            <a:ext cx="8469086" cy="1737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marR="0" lvl="0" indent="0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2B5B"/>
                </a:solidFill>
                <a:effectLst/>
                <a:uLnTx/>
                <a:uFillTx/>
                <a:latin typeface="Sevavek"/>
                <a:ea typeface="+mn-ea"/>
                <a:cs typeface="Calibri"/>
              </a:rPr>
              <a:t>Luis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F2B5B"/>
                </a:solidFill>
                <a:effectLst/>
                <a:uLnTx/>
                <a:uFillTx/>
                <a:latin typeface="Sevavek"/>
                <a:ea typeface="+mn-ea"/>
                <a:cs typeface="Calibri"/>
              </a:rPr>
              <a:t>Cortell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2B5B"/>
                </a:solidFill>
                <a:effectLst/>
                <a:uLnTx/>
                <a:uFillTx/>
                <a:latin typeface="Sevavek"/>
                <a:ea typeface="+mn-ea"/>
                <a:cs typeface="Calibri"/>
              </a:rPr>
              <a:t> – Senior Soccer Recruiting Coach</a:t>
            </a:r>
          </a:p>
          <a:p>
            <a:pPr marL="514350" marR="0" lvl="0" indent="-4572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68B1F"/>
                </a:solidFill>
                <a:effectLst/>
                <a:uLnTx/>
                <a:uFillTx/>
                <a:latin typeface="Sevavek"/>
                <a:ea typeface="+mn-ea"/>
                <a:cs typeface="Calibri"/>
              </a:rPr>
              <a:t>Played Soccer at the University of Findlay </a:t>
            </a:r>
          </a:p>
          <a:p>
            <a:pPr marL="514350" indent="-457200">
              <a:lnSpc>
                <a:spcPct val="90000"/>
              </a:lnSpc>
              <a:spcBef>
                <a:spcPts val="4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68B1F"/>
                </a:solidFill>
                <a:effectLst/>
                <a:uLnTx/>
                <a:uFillTx/>
                <a:latin typeface="Sevavek"/>
                <a:ea typeface="+mn-ea"/>
                <a:cs typeface="Calibri"/>
              </a:rPr>
              <a:t>Coached at NAIA and NCAA Division II Programs (2X National Champion)</a:t>
            </a:r>
          </a:p>
          <a:p>
            <a:pPr marL="514350" marR="0" lvl="0" indent="-4572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68B1F"/>
                </a:solidFill>
                <a:effectLst/>
                <a:uLnTx/>
                <a:uFillTx/>
                <a:latin typeface="Sevavek"/>
                <a:ea typeface="+mn-ea"/>
                <a:cs typeface="Calibri"/>
              </a:rPr>
              <a:t>Athletic Director, Club Director and Coach for 8 years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68B1F"/>
              </a:solidFill>
              <a:effectLst/>
              <a:uLnTx/>
              <a:uFillTx/>
              <a:latin typeface="Sevavek"/>
              <a:ea typeface="+mn-ea"/>
              <a:cs typeface="Arial" charset="0"/>
            </a:endParaRPr>
          </a:p>
          <a:p>
            <a:pPr marL="514350" marR="0" lvl="0" indent="-457200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68B1F"/>
                </a:solidFill>
                <a:effectLst/>
                <a:uLnTx/>
                <a:uFillTx/>
                <a:latin typeface="Sevavek"/>
                <a:ea typeface="+mn-ea"/>
                <a:cs typeface="Calibri"/>
              </a:rPr>
              <a:t>2.5 years at NCSA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68B1F"/>
              </a:solidFill>
              <a:effectLst/>
              <a:uLnTx/>
              <a:uFillTx/>
              <a:latin typeface="Sevavek"/>
              <a:ea typeface="+mn-ea"/>
              <a:cs typeface="Arial" charset="0"/>
            </a:endParaRP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B3BD3F6E-781A-41D8-B1DC-23AA88579A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" y="189517"/>
            <a:ext cx="1316089" cy="11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7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3BE9D-3892-4537-AE35-89531A5D7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8401"/>
            <a:ext cx="10972800" cy="1143000"/>
          </a:xfrm>
        </p:spPr>
        <p:txBody>
          <a:bodyPr>
            <a:normAutofit/>
          </a:bodyPr>
          <a:lstStyle/>
          <a:p>
            <a:r>
              <a:rPr lang="en-US" sz="6600" b="1" u="sng" dirty="0">
                <a:solidFill>
                  <a:srgbClr val="0F2B5B"/>
                </a:solidFill>
                <a:latin typeface="Sevavek"/>
              </a:rPr>
              <a:t>GAME PLAN</a:t>
            </a:r>
          </a:p>
        </p:txBody>
      </p:sp>
      <p:pic>
        <p:nvPicPr>
          <p:cNvPr id="2052" name="Picture 4" descr="Men's soccer recruiting rules.">
            <a:extLst>
              <a:ext uri="{FF2B5EF4-FFF2-40B4-BE49-F238E27FC236}">
                <a16:creationId xmlns:a16="http://schemas.microsoft.com/office/drawing/2014/main" id="{C675AD72-725F-45DF-9846-E0920DFC11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2" r="47146"/>
          <a:stretch/>
        </p:blipFill>
        <p:spPr bwMode="auto">
          <a:xfrm rot="17029680">
            <a:off x="7882863" y="2113973"/>
            <a:ext cx="3950362" cy="304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5D3E065E-9220-4062-B26F-14B298B82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" y="189517"/>
            <a:ext cx="1316089" cy="1164944"/>
          </a:xfrm>
          <a:prstGeom prst="rect">
            <a:avLst/>
          </a:prstGeom>
        </p:spPr>
      </p:pic>
      <p:graphicFrame>
        <p:nvGraphicFramePr>
          <p:cNvPr id="2054" name="TextBox 8">
            <a:extLst>
              <a:ext uri="{FF2B5EF4-FFF2-40B4-BE49-F238E27FC236}">
                <a16:creationId xmlns:a16="http://schemas.microsoft.com/office/drawing/2014/main" id="{55074100-568A-4B5E-A1CE-22711D8BFF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0017270"/>
              </p:ext>
            </p:extLst>
          </p:nvPr>
        </p:nvGraphicFramePr>
        <p:xfrm>
          <a:off x="134640" y="2110285"/>
          <a:ext cx="8475346" cy="3716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0431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ection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1" name="Picture 3" descr="Picture 3"/>
          <p:cNvPicPr>
            <a:picLocks noChangeAspect="1"/>
          </p:cNvPicPr>
          <p:nvPr/>
        </p:nvPicPr>
        <p:blipFill>
          <a:blip r:embed="rId2"/>
          <a:srcRect t="16548"/>
          <a:stretch>
            <a:fillRect/>
          </a:stretch>
        </p:blipFill>
        <p:spPr>
          <a:xfrm>
            <a:off x="-334307" y="0"/>
            <a:ext cx="14274035" cy="73282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4" name="Rectangle 7"/>
          <p:cNvGrpSpPr/>
          <p:nvPr/>
        </p:nvGrpSpPr>
        <p:grpSpPr>
          <a:xfrm>
            <a:off x="1899936" y="1044257"/>
            <a:ext cx="8392128" cy="4623118"/>
            <a:chOff x="-993802" y="-212652"/>
            <a:chExt cx="16821664" cy="10540067"/>
          </a:xfrm>
        </p:grpSpPr>
        <p:sp>
          <p:nvSpPr>
            <p:cNvPr id="192" name="Rectangle"/>
            <p:cNvSpPr/>
            <p:nvPr/>
          </p:nvSpPr>
          <p:spPr>
            <a:xfrm flipH="1">
              <a:off x="-993802" y="-212652"/>
              <a:ext cx="16821664" cy="10540067"/>
            </a:xfrm>
            <a:prstGeom prst="rect">
              <a:avLst/>
            </a:prstGeom>
            <a:solidFill>
              <a:srgbClr val="002060">
                <a:alpha val="74902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algn="ctr" defTabSz="914400">
                <a:lnSpc>
                  <a:spcPct val="150000"/>
                </a:lnSpc>
                <a:spcBef>
                  <a:spcPts val="400"/>
                </a:spcBef>
                <a:defRPr sz="3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lang="en-US"/>
            </a:p>
          </p:txBody>
        </p:sp>
        <p:sp>
          <p:nvSpPr>
            <p:cNvPr id="193" name="We are the largest and most successful college athletic recruiting network with over 800 employees, many former college coaches and players…"/>
            <p:cNvSpPr txBox="1"/>
            <p:nvPr/>
          </p:nvSpPr>
          <p:spPr>
            <a:xfrm>
              <a:off x="-576400" y="31116"/>
              <a:ext cx="15975806" cy="9467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20" tIns="45720" rIns="45720" bIns="45720" numCol="1" anchor="t">
              <a:noAutofit/>
            </a:bodyPr>
            <a:lstStyle/>
            <a:p>
              <a:pPr algn="ctr">
                <a:lnSpc>
                  <a:spcPct val="150000"/>
                </a:lnSpc>
                <a:spcBef>
                  <a:spcPts val="400"/>
                </a:spcBef>
                <a:buClr>
                  <a:srgbClr val="ED7D31"/>
                </a:buClr>
                <a:buSzPct val="100000"/>
                <a:defRPr sz="3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sz="4000" b="1" u="sng" dirty="0">
                  <a:solidFill>
                    <a:srgbClr val="F68B1F"/>
                  </a:solidFill>
                  <a:latin typeface="Seravek"/>
                  <a:cs typeface="Arial"/>
                </a:rPr>
                <a:t>WHO IS NCSA?</a:t>
              </a:r>
              <a:endParaRPr lang="en-US" sz="4000" dirty="0">
                <a:latin typeface="Seravek"/>
              </a:endParaRPr>
            </a:p>
            <a:p>
              <a:pPr marL="227965" indent="-227965">
                <a:lnSpc>
                  <a:spcPct val="150000"/>
                </a:lnSpc>
                <a:spcBef>
                  <a:spcPts val="400"/>
                </a:spcBef>
                <a:buClr>
                  <a:srgbClr val="ED7D31"/>
                </a:buClr>
                <a:buSzPct val="100000"/>
                <a:buFont typeface="Arial"/>
                <a:buChar char="•"/>
                <a:defRPr sz="3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lang="en-US" sz="900" dirty="0">
                <a:latin typeface="Seravek"/>
              </a:endParaRPr>
            </a:p>
            <a:p>
              <a:pPr marL="685165" lvl="1" indent="-227965">
                <a:lnSpc>
                  <a:spcPct val="150000"/>
                </a:lnSpc>
                <a:spcBef>
                  <a:spcPts val="400"/>
                </a:spcBef>
                <a:buClr>
                  <a:srgbClr val="ED7D31"/>
                </a:buClr>
                <a:buSzPct val="100000"/>
                <a:buFont typeface="Arial"/>
                <a:buChar char="•"/>
                <a:defRPr sz="3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sz="1700" dirty="0">
                  <a:latin typeface="Seravek"/>
                </a:rPr>
                <a:t>Founded in </a:t>
              </a:r>
              <a:r>
                <a:rPr lang="en-US" sz="1700" b="1" dirty="0">
                  <a:solidFill>
                    <a:srgbClr val="F68B1F"/>
                  </a:solidFill>
                  <a:latin typeface="Seravek"/>
                  <a:cs typeface="Arial"/>
                </a:rPr>
                <a:t>2000</a:t>
              </a:r>
              <a:r>
                <a:rPr lang="en-US" sz="1700" dirty="0">
                  <a:latin typeface="Seravek"/>
                </a:rPr>
                <a:t>, we</a:t>
              </a:r>
              <a:r>
                <a:rPr sz="1700" dirty="0">
                  <a:latin typeface="Seravek"/>
                </a:rPr>
                <a:t> are </a:t>
              </a:r>
              <a:r>
                <a:rPr lang="en-US" sz="1700" dirty="0">
                  <a:latin typeface="Seravek"/>
                </a:rPr>
                <a:t>now </a:t>
              </a:r>
              <a:r>
                <a:rPr sz="1700" dirty="0">
                  <a:latin typeface="Seravek"/>
                </a:rPr>
                <a:t>the largest and most successful college athletic recruiting network with </a:t>
              </a:r>
              <a:r>
                <a:rPr lang="en-US" sz="1700" b="1" dirty="0">
                  <a:solidFill>
                    <a:srgbClr val="F68B1F"/>
                  </a:solidFill>
                  <a:latin typeface="Seravek"/>
                </a:rPr>
                <a:t>800+</a:t>
              </a:r>
              <a:r>
                <a:rPr sz="1700" b="1" dirty="0">
                  <a:solidFill>
                    <a:srgbClr val="F68B1F"/>
                  </a:solidFill>
                  <a:latin typeface="Seravek"/>
                </a:rPr>
                <a:t> </a:t>
              </a:r>
              <a:r>
                <a:rPr lang="en-US" sz="1700" b="1" dirty="0">
                  <a:solidFill>
                    <a:srgbClr val="F68B1F"/>
                  </a:solidFill>
                  <a:latin typeface="Seravek"/>
                </a:rPr>
                <a:t>employees</a:t>
              </a:r>
              <a:r>
                <a:rPr lang="en-US" sz="1700" dirty="0">
                  <a:solidFill>
                    <a:srgbClr val="FFFFFF"/>
                  </a:solidFill>
                  <a:latin typeface="Seravek"/>
                </a:rPr>
                <a:t>, many</a:t>
              </a:r>
              <a:r>
                <a:rPr sz="1700" dirty="0">
                  <a:latin typeface="Seravek"/>
                </a:rPr>
                <a:t> </a:t>
              </a:r>
              <a:r>
                <a:rPr sz="1700" b="1" dirty="0">
                  <a:solidFill>
                    <a:srgbClr val="F68B1F"/>
                  </a:solidFill>
                  <a:latin typeface="Seravek"/>
                </a:rPr>
                <a:t>former college coaches </a:t>
              </a:r>
              <a:r>
                <a:rPr lang="en-US" sz="1700" dirty="0">
                  <a:solidFill>
                    <a:schemeClr val="bg1"/>
                  </a:solidFill>
                  <a:latin typeface="Seravek"/>
                </a:rPr>
                <a:t>&amp;</a:t>
              </a:r>
              <a:r>
                <a:rPr sz="1700" b="1" dirty="0">
                  <a:solidFill>
                    <a:srgbClr val="F68B1F"/>
                  </a:solidFill>
                  <a:latin typeface="Seravek"/>
                </a:rPr>
                <a:t> players</a:t>
              </a:r>
              <a:endParaRPr lang="en-US" sz="1700" b="1" dirty="0">
                <a:solidFill>
                  <a:srgbClr val="F68B1F"/>
                </a:solidFill>
                <a:latin typeface="Seravek"/>
              </a:endParaRPr>
            </a:p>
            <a:p>
              <a:pPr marL="685165" lvl="1" indent="-227965">
                <a:lnSpc>
                  <a:spcPct val="150000"/>
                </a:lnSpc>
                <a:spcBef>
                  <a:spcPts val="400"/>
                </a:spcBef>
                <a:buClr>
                  <a:srgbClr val="ED7D31"/>
                </a:buClr>
                <a:buSzPct val="100000"/>
                <a:buFont typeface="Arial"/>
                <a:buChar char="•"/>
                <a:defRPr sz="3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sz="1700" dirty="0">
                  <a:latin typeface="Seravek"/>
                </a:rPr>
                <a:t>NCSA has helped more than </a:t>
              </a:r>
              <a:r>
                <a:rPr lang="en-US" sz="1700" b="1" dirty="0">
                  <a:solidFill>
                    <a:srgbClr val="F68B1F"/>
                  </a:solidFill>
                  <a:latin typeface="Seravek"/>
                </a:rPr>
                <a:t>250,000 </a:t>
              </a:r>
              <a:r>
                <a:rPr lang="en-US" sz="1700" dirty="0">
                  <a:solidFill>
                    <a:schemeClr val="bg1"/>
                  </a:solidFill>
                  <a:latin typeface="Seravek"/>
                </a:rPr>
                <a:t>NCSA</a:t>
              </a:r>
              <a:r>
                <a:rPr lang="en-US" sz="1700" b="1" dirty="0">
                  <a:solidFill>
                    <a:srgbClr val="F68B1F"/>
                  </a:solidFill>
                  <a:latin typeface="Seravek"/>
                </a:rPr>
                <a:t> student-athletes </a:t>
              </a:r>
              <a:r>
                <a:rPr lang="en-US" sz="1700" dirty="0">
                  <a:latin typeface="Seravek"/>
                </a:rPr>
                <a:t>find their right college fit</a:t>
              </a:r>
            </a:p>
            <a:p>
              <a:pPr marL="1142365" lvl="2" indent="-227965">
                <a:lnSpc>
                  <a:spcPct val="150000"/>
                </a:lnSpc>
                <a:spcBef>
                  <a:spcPts val="400"/>
                </a:spcBef>
                <a:buClr>
                  <a:srgbClr val="ED7D31"/>
                </a:buClr>
                <a:buSzPct val="100000"/>
                <a:buFont typeface="Arial"/>
                <a:buChar char="•"/>
                <a:defRPr sz="3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1700" dirty="0">
                  <a:latin typeface="Seravek"/>
                </a:rPr>
                <a:t>Last year, </a:t>
              </a:r>
              <a:r>
                <a:rPr sz="1700" b="1" u="sng" dirty="0">
                  <a:solidFill>
                    <a:srgbClr val="F68B1F"/>
                  </a:solidFill>
                  <a:latin typeface="Seravek"/>
                </a:rPr>
                <a:t>25,000</a:t>
              </a:r>
              <a:r>
                <a:rPr sz="1700" dirty="0">
                  <a:solidFill>
                    <a:srgbClr val="FFFFFF"/>
                  </a:solidFill>
                  <a:latin typeface="Seravek"/>
                  <a:cs typeface="Arial"/>
                </a:rPr>
                <a:t> students</a:t>
              </a:r>
              <a:r>
                <a:rPr lang="en-US" sz="1700" dirty="0">
                  <a:latin typeface="Seravek"/>
                </a:rPr>
                <a:t> committed</a:t>
              </a:r>
              <a:r>
                <a:rPr sz="1700" dirty="0">
                  <a:latin typeface="Seravek"/>
                </a:rPr>
                <a:t> to playing in college through </a:t>
              </a:r>
              <a:r>
                <a:rPr sz="1700" b="1" dirty="0">
                  <a:solidFill>
                    <a:srgbClr val="F68B1F"/>
                  </a:solidFill>
                  <a:latin typeface="Seravek"/>
                  <a:cs typeface="Arial"/>
                </a:rPr>
                <a:t>NCSA</a:t>
              </a:r>
            </a:p>
            <a:p>
              <a:pPr marL="685165" lvl="1" indent="-227965" defTabSz="914400">
                <a:lnSpc>
                  <a:spcPct val="150000"/>
                </a:lnSpc>
                <a:spcBef>
                  <a:spcPts val="400"/>
                </a:spcBef>
                <a:buClr>
                  <a:srgbClr val="ED7D31"/>
                </a:buClr>
                <a:buSzPct val="100000"/>
                <a:buFont typeface="Arial"/>
                <a:buChar char="•"/>
                <a:defRPr sz="3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1700" dirty="0">
                  <a:latin typeface="Seravek"/>
                </a:rPr>
                <a:t>We work with athletes and coaches in</a:t>
              </a:r>
              <a:r>
                <a:rPr sz="1700" dirty="0">
                  <a:solidFill>
                    <a:srgbClr val="FFC000"/>
                  </a:solidFill>
                  <a:latin typeface="Seravek"/>
                </a:rPr>
                <a:t> </a:t>
              </a:r>
              <a:r>
                <a:rPr sz="1700" b="1" u="sng" dirty="0">
                  <a:solidFill>
                    <a:srgbClr val="F68B1F"/>
                  </a:solidFill>
                  <a:latin typeface="Seravek"/>
                </a:rPr>
                <a:t>3</a:t>
              </a:r>
              <a:r>
                <a:rPr lang="en-US" sz="1700" b="1" u="sng" dirty="0">
                  <a:solidFill>
                    <a:srgbClr val="F68B1F"/>
                  </a:solidFill>
                  <a:latin typeface="Seravek"/>
                </a:rPr>
                <a:t>7</a:t>
              </a:r>
              <a:r>
                <a:rPr sz="1700" b="1" u="sng" dirty="0">
                  <a:solidFill>
                    <a:srgbClr val="F68B1F"/>
                  </a:solidFill>
                  <a:latin typeface="Seravek"/>
                </a:rPr>
                <a:t> men’s </a:t>
              </a:r>
              <a:r>
                <a:rPr lang="en-US" sz="1700" b="1" u="sng" dirty="0">
                  <a:solidFill>
                    <a:srgbClr val="F68B1F"/>
                  </a:solidFill>
                  <a:latin typeface="Seravek"/>
                </a:rPr>
                <a:t>&amp;</a:t>
              </a:r>
              <a:r>
                <a:rPr sz="1700" b="1" u="sng" dirty="0">
                  <a:solidFill>
                    <a:srgbClr val="F68B1F"/>
                  </a:solidFill>
                  <a:latin typeface="Seravek"/>
                </a:rPr>
                <a:t> women’s sport</a:t>
              </a:r>
              <a:r>
                <a:rPr lang="en-US" sz="1700" b="1" u="sng" dirty="0">
                  <a:solidFill>
                    <a:srgbClr val="F68B1F"/>
                  </a:solidFill>
                  <a:latin typeface="Seravek"/>
                </a:rPr>
                <a:t>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232C831-385E-4E65-BF19-7716A293EE57}"/>
              </a:ext>
            </a:extLst>
          </p:cNvPr>
          <p:cNvSpPr txBox="1"/>
          <p:nvPr/>
        </p:nvSpPr>
        <p:spPr>
          <a:xfrm>
            <a:off x="8801100" y="4611640"/>
            <a:ext cx="1837592" cy="186829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ela Text Regular"/>
              <a:ea typeface="Canela Text Regular"/>
              <a:cs typeface="Canela Text Regular"/>
              <a:sym typeface="Canela Text Regular"/>
            </a:endParaRPr>
          </a:p>
        </p:txBody>
      </p:sp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9B31A894-22B4-4A92-8688-1DA88DCB2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685" y="4760477"/>
            <a:ext cx="1570616" cy="157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5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00E0F-3750-4250-B155-C1EE27338D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bg1"/>
                </a:solidFill>
                <a:latin typeface="Seravek"/>
              </a:rPr>
              <a:t>Recruiting Calendars, Scholarships &amp; Checklists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588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A4A8DB8-9D14-43EC-8F33-F73A536207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" t="11662" r="1685" b="20830"/>
          <a:stretch/>
        </p:blipFill>
        <p:spPr bwMode="auto">
          <a:xfrm>
            <a:off x="2329692" y="3510283"/>
            <a:ext cx="7532617" cy="212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FD38D746-B008-B646-8942-2320791814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" t="13326" r="97" b="15808"/>
          <a:stretch/>
        </p:blipFill>
        <p:spPr>
          <a:xfrm>
            <a:off x="2370927" y="1508913"/>
            <a:ext cx="7450146" cy="183880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1970984-448F-4071-B778-26DF61CC56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1182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u="sng" kern="1200" cap="all" spc="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5400" dirty="0">
                <a:solidFill>
                  <a:srgbClr val="002060"/>
                </a:solidFill>
                <a:latin typeface="Sevavek"/>
                <a:cs typeface="Arial"/>
                <a:sym typeface="Arial"/>
              </a:rPr>
              <a:t>RECRUITING TIMELINES</a:t>
            </a:r>
            <a:endParaRPr lang="en-US" sz="5400" dirty="0">
              <a:latin typeface="Sevavek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E8514AF-9662-4269-8586-197784D3116E}"/>
              </a:ext>
            </a:extLst>
          </p:cNvPr>
          <p:cNvSpPr txBox="1">
            <a:spLocks/>
          </p:cNvSpPr>
          <p:nvPr/>
        </p:nvSpPr>
        <p:spPr>
          <a:xfrm>
            <a:off x="482023" y="5565581"/>
            <a:ext cx="11227954" cy="4592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u="sng" kern="1200" cap="all" spc="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200" normalizeH="0" baseline="0" noProof="0" dirty="0">
                <a:ln>
                  <a:noFill/>
                </a:ln>
                <a:solidFill>
                  <a:srgbClr val="0F2B5B"/>
                </a:solidFill>
                <a:effectLst/>
                <a:uLnTx/>
                <a:uFillTx/>
                <a:latin typeface="Seravek"/>
                <a:cs typeface="Calibri"/>
              </a:rPr>
              <a:t>Reminder!!! These are general recruiting timelines but could be different for individual programs.</a:t>
            </a:r>
            <a:endParaRPr kumimoji="0" lang="en-US" sz="5400" b="1" i="0" u="none" strike="noStrike" kern="1200" cap="none" spc="2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ravek"/>
              <a:cs typeface="Arial"/>
              <a:sym typeface="Arial"/>
            </a:endParaRP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955C68AF-9F26-4124-BAC8-3500B8DFD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" y="189517"/>
            <a:ext cx="1316089" cy="11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70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6FEE25-3CCB-4219-9C61-93AC7ED87BFC}"/>
              </a:ext>
            </a:extLst>
          </p:cNvPr>
          <p:cNvSpPr txBox="1">
            <a:spLocks/>
          </p:cNvSpPr>
          <p:nvPr/>
        </p:nvSpPr>
        <p:spPr>
          <a:xfrm>
            <a:off x="478465" y="1066740"/>
            <a:ext cx="11227954" cy="11488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u="sng" kern="1200" cap="all" spc="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sng" strike="noStrike" kern="1200" cap="all" spc="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26FEE25-3CCB-4219-9C61-93AC7ED87BFC}"/>
              </a:ext>
            </a:extLst>
          </p:cNvPr>
          <p:cNvSpPr txBox="1">
            <a:spLocks/>
          </p:cNvSpPr>
          <p:nvPr/>
        </p:nvSpPr>
        <p:spPr>
          <a:xfrm>
            <a:off x="616488" y="630480"/>
            <a:ext cx="11227954" cy="11488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u="sng" kern="1200" cap="all" spc="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all" spc="2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vavek"/>
                <a:cs typeface="Arial"/>
                <a:sym typeface="Arial"/>
              </a:rPr>
              <a:t>Scholarship TERMS</a:t>
            </a:r>
          </a:p>
        </p:txBody>
      </p:sp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B423A724-70B0-4665-8E93-691F89025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2" y="2215598"/>
            <a:ext cx="5628011" cy="2818150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9F09F51-35D3-4597-A0D9-DFD84F1BA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442" y="2215598"/>
            <a:ext cx="5630806" cy="2818150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2F27FECE-5A9A-4717-94F9-80408E2911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" y="189517"/>
            <a:ext cx="1316089" cy="11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71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6FEE25-3CCB-4219-9C61-93AC7ED87BFC}"/>
              </a:ext>
            </a:extLst>
          </p:cNvPr>
          <p:cNvSpPr txBox="1">
            <a:spLocks/>
          </p:cNvSpPr>
          <p:nvPr/>
        </p:nvSpPr>
        <p:spPr>
          <a:xfrm>
            <a:off x="478465" y="650597"/>
            <a:ext cx="11227954" cy="11488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u="sng" kern="1200" cap="all" spc="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sng" strike="noStrike" kern="1200" cap="all" spc="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4D88D8-86B5-47CB-A281-FB53AF5E9E09}"/>
              </a:ext>
            </a:extLst>
          </p:cNvPr>
          <p:cNvSpPr txBox="1"/>
          <p:nvPr/>
        </p:nvSpPr>
        <p:spPr>
          <a:xfrm>
            <a:off x="5783349" y="5247247"/>
            <a:ext cx="6094520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F2B5B"/>
                </a:solidFill>
                <a:effectLst/>
                <a:uLnTx/>
                <a:uFillTx/>
                <a:latin typeface="Sevavek"/>
                <a:ea typeface="+mn-ea"/>
                <a:cs typeface="Calibri"/>
                <a:hlinkClick r:id="rId2"/>
              </a:rPr>
              <a:t>https://www.ncsasports.org/womens-soccer/scholarships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F2B5B"/>
                </a:solidFill>
                <a:effectLst/>
                <a:uLnTx/>
                <a:uFillTx/>
                <a:latin typeface="Sevavek"/>
                <a:ea typeface="+mn-ea"/>
                <a:cs typeface="Calibri"/>
              </a:rPr>
              <a:t>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7240D1-AEE2-49EA-AC64-A5A47D11BA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" t="5406" r="2072" b="9509"/>
          <a:stretch/>
        </p:blipFill>
        <p:spPr bwMode="auto">
          <a:xfrm>
            <a:off x="363611" y="2774502"/>
            <a:ext cx="5615949" cy="2303297"/>
          </a:xfrm>
          <a:prstGeom prst="rect">
            <a:avLst/>
          </a:prstGeom>
          <a:noFill/>
          <a:ln w="28575">
            <a:solidFill>
              <a:srgbClr val="0F2B5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84AD6C-EDAF-4D1F-9E02-6B96B1B0D3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6" t="2554" r="1053" b="5706"/>
          <a:stretch/>
        </p:blipFill>
        <p:spPr>
          <a:xfrm>
            <a:off x="6178669" y="2774502"/>
            <a:ext cx="5638287" cy="2303297"/>
          </a:xfrm>
          <a:prstGeom prst="rect">
            <a:avLst/>
          </a:prstGeom>
          <a:ln w="28575">
            <a:solidFill>
              <a:srgbClr val="0F2B5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4EA1A0-BBA8-4AD6-9EFB-65BE573A6B49}"/>
              </a:ext>
            </a:extLst>
          </p:cNvPr>
          <p:cNvSpPr txBox="1"/>
          <p:nvPr/>
        </p:nvSpPr>
        <p:spPr>
          <a:xfrm>
            <a:off x="478465" y="2006082"/>
            <a:ext cx="550109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F2B5B"/>
                </a:solidFill>
                <a:effectLst/>
                <a:uLnTx/>
                <a:uFillTx/>
                <a:latin typeface="Sevavek"/>
                <a:ea typeface="+mn-ea"/>
                <a:cs typeface="+mn-cs"/>
              </a:rPr>
              <a:t>MENS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9CE895-9EB5-4CFB-B36B-6E1BB11D569F}"/>
              </a:ext>
            </a:extLst>
          </p:cNvPr>
          <p:cNvSpPr txBox="1"/>
          <p:nvPr/>
        </p:nvSpPr>
        <p:spPr>
          <a:xfrm>
            <a:off x="6092442" y="2020280"/>
            <a:ext cx="578542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F2B5B"/>
                </a:solidFill>
                <a:effectLst/>
                <a:uLnTx/>
                <a:uFillTx/>
                <a:latin typeface="Sevavek"/>
                <a:ea typeface="+mn-ea"/>
                <a:cs typeface="+mn-cs"/>
              </a:rPr>
              <a:t>WOMENS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06FF6-D06A-486C-9E81-EFEBD5736004}"/>
              </a:ext>
            </a:extLst>
          </p:cNvPr>
          <p:cNvSpPr txBox="1"/>
          <p:nvPr/>
        </p:nvSpPr>
        <p:spPr>
          <a:xfrm>
            <a:off x="106487" y="5247247"/>
            <a:ext cx="6094520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F2B5B"/>
                </a:solidFill>
                <a:effectLst/>
                <a:uLnTx/>
                <a:uFillTx/>
                <a:latin typeface="Sevavek"/>
                <a:ea typeface="+mn-ea"/>
                <a:cs typeface="Calibri"/>
                <a:hlinkClick r:id="rId5"/>
              </a:rPr>
              <a:t>https://www.ncsasports.org/mens-soccer/scholarships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F2B5B"/>
                </a:solidFill>
                <a:effectLst/>
                <a:uLnTx/>
                <a:uFillTx/>
                <a:latin typeface="Sevavek"/>
                <a:ea typeface="+mn-ea"/>
                <a:cs typeface="Calibri"/>
              </a:rPr>
              <a:t> </a:t>
            </a:r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3201FDA6-87D1-4849-85B7-B9F2DC9F24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" y="189517"/>
            <a:ext cx="1316089" cy="116494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26FEE25-3CCB-4219-9C61-93AC7ED87BFC}"/>
              </a:ext>
            </a:extLst>
          </p:cNvPr>
          <p:cNvSpPr txBox="1">
            <a:spLocks/>
          </p:cNvSpPr>
          <p:nvPr/>
        </p:nvSpPr>
        <p:spPr>
          <a:xfrm>
            <a:off x="478465" y="772501"/>
            <a:ext cx="11227954" cy="11488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u="sng" kern="1200" cap="all" spc="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all" spc="2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vavek"/>
                <a:cs typeface="Arial"/>
                <a:sym typeface="Arial"/>
              </a:rPr>
              <a:t>SCHOLARSHIP OPPORTUNITIES</a:t>
            </a:r>
            <a:endParaRPr kumimoji="0" lang="en-US" sz="5400" b="1" i="0" u="sng" strike="noStrike" kern="1200" cap="all" spc="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vavek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923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23105</TotalTime>
  <Words>950</Words>
  <Application>Microsoft Office PowerPoint</Application>
  <PresentationFormat>Widescreen</PresentationFormat>
  <Paragraphs>170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Arial</vt:lpstr>
      <vt:lpstr>Arial,Sans-Serif</vt:lpstr>
      <vt:lpstr>Calibri</vt:lpstr>
      <vt:lpstr>Canela Bold</vt:lpstr>
      <vt:lpstr>Canela Deck Regular</vt:lpstr>
      <vt:lpstr>Canela Regular</vt:lpstr>
      <vt:lpstr>Canela Text Regular</vt:lpstr>
      <vt:lpstr>Graphik</vt:lpstr>
      <vt:lpstr>Graphik Medium</vt:lpstr>
      <vt:lpstr>Graphik Semibold</vt:lpstr>
      <vt:lpstr>Impact</vt:lpstr>
      <vt:lpstr>Seravek</vt:lpstr>
      <vt:lpstr>Sevavek</vt:lpstr>
      <vt:lpstr>1_Office Theme</vt:lpstr>
      <vt:lpstr>23_ClassicWhite</vt:lpstr>
      <vt:lpstr>College ID Recruiting Webinar</vt:lpstr>
      <vt:lpstr>PowerPoint Presentation</vt:lpstr>
      <vt:lpstr>WELCOME</vt:lpstr>
      <vt:lpstr>GAME PLAN</vt:lpstr>
      <vt:lpstr>PowerPoint Presentation</vt:lpstr>
      <vt:lpstr>Recruiting Calendars, Scholarships &amp; Checklists</vt:lpstr>
      <vt:lpstr>RECRUITING TIMELINES</vt:lpstr>
      <vt:lpstr>PowerPoint Presentation</vt:lpstr>
      <vt:lpstr>PowerPoint Presentation</vt:lpstr>
      <vt:lpstr>financial aid</vt:lpstr>
      <vt:lpstr>PowerPoint Presentation</vt:lpstr>
      <vt:lpstr>RECRUITING CHECKLISTS</vt:lpstr>
      <vt:lpstr>Recruiting Tips for  M.A.P. College ID Clinic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NCSA Recruiting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webber</dc:creator>
  <cp:lastModifiedBy>Sue Webber</cp:lastModifiedBy>
  <cp:revision>1579</cp:revision>
  <dcterms:created xsi:type="dcterms:W3CDTF">2020-04-21T14:36:12Z</dcterms:created>
  <dcterms:modified xsi:type="dcterms:W3CDTF">2022-02-11T22:58:41Z</dcterms:modified>
</cp:coreProperties>
</file>